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DM Sans Bold" charset="1" panose="00000000000000000000"/>
      <p:regular r:id="rId24"/>
    </p:embeddedFont>
    <p:embeddedFont>
      <p:font typeface="Bobby Jones" charset="1" panose="00000000000000000000"/>
      <p:regular r:id="rId25"/>
    </p:embeddedFont>
    <p:embeddedFont>
      <p:font typeface="DM Sans" charset="1" panose="00000000000000000000"/>
      <p:regular r:id="rId26"/>
    </p:embeddedFont>
    <p:embeddedFont>
      <p:font typeface="Wedges" charset="1" panose="02000500000000000000"/>
      <p:regular r:id="rId27"/>
    </p:embeddedFont>
    <p:embeddedFont>
      <p:font typeface="Gagalin" charset="1" panose="00000500000000000000"/>
      <p:regular r:id="rId28"/>
    </p:embeddedFont>
    <p:embeddedFont>
      <p:font typeface="League Spartan" charset="1" panose="000008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5.svg" Type="http://schemas.openxmlformats.org/officeDocument/2006/relationships/image"/><Relationship Id="rId11" Target="../media/image126.png" Type="http://schemas.openxmlformats.org/officeDocument/2006/relationships/image"/><Relationship Id="rId12" Target="../media/image127.svg" Type="http://schemas.openxmlformats.org/officeDocument/2006/relationships/image"/><Relationship Id="rId13" Target="../media/image128.png" Type="http://schemas.openxmlformats.org/officeDocument/2006/relationships/image"/><Relationship Id="rId14" Target="../media/image12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130.png" Type="http://schemas.openxmlformats.org/officeDocument/2006/relationships/image"/><Relationship Id="rId18" Target="../media/image131.png" Type="http://schemas.openxmlformats.org/officeDocument/2006/relationships/image"/><Relationship Id="rId19" Target="../media/image88.png" Type="http://schemas.openxmlformats.org/officeDocument/2006/relationships/image"/><Relationship Id="rId2" Target="../media/image117.png" Type="http://schemas.openxmlformats.org/officeDocument/2006/relationships/image"/><Relationship Id="rId20" Target="../media/image89.svg" Type="http://schemas.openxmlformats.org/officeDocument/2006/relationships/image"/><Relationship Id="rId21" Target="../media/image90.png" Type="http://schemas.openxmlformats.org/officeDocument/2006/relationships/image"/><Relationship Id="rId22" Target="../media/image91.png" Type="http://schemas.openxmlformats.org/officeDocument/2006/relationships/image"/><Relationship Id="rId23" Target="../media/image92.svg" Type="http://schemas.openxmlformats.org/officeDocument/2006/relationships/image"/><Relationship Id="rId24" Target="../media/image132.png" Type="http://schemas.openxmlformats.org/officeDocument/2006/relationships/image"/><Relationship Id="rId25" Target="../media/image133.svg" Type="http://schemas.openxmlformats.org/officeDocument/2006/relationships/image"/><Relationship Id="rId26" Target="../media/image134.png" Type="http://schemas.openxmlformats.org/officeDocument/2006/relationships/image"/><Relationship Id="rId27" Target="../media/image135.sv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" Target="../media/image118.svg" Type="http://schemas.openxmlformats.org/officeDocument/2006/relationships/image"/><Relationship Id="rId30" Target="../media/image138.sv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svg" Type="http://schemas.openxmlformats.org/officeDocument/2006/relationships/image"/><Relationship Id="rId35" Target="../media/image143.png" Type="http://schemas.openxmlformats.org/officeDocument/2006/relationships/image"/><Relationship Id="rId36" Target="../media/image144.svg" Type="http://schemas.openxmlformats.org/officeDocument/2006/relationships/image"/><Relationship Id="rId37" Target="../media/image145.png" Type="http://schemas.openxmlformats.org/officeDocument/2006/relationships/image"/><Relationship Id="rId38" Target="../media/image146.svg" Type="http://schemas.openxmlformats.org/officeDocument/2006/relationships/image"/><Relationship Id="rId39" Target="../media/image147.pn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121.png" Type="http://schemas.openxmlformats.org/officeDocument/2006/relationships/image"/><Relationship Id="rId7" Target="../media/image122.png" Type="http://schemas.openxmlformats.org/officeDocument/2006/relationships/image"/><Relationship Id="rId8" Target="../media/image123.svg" Type="http://schemas.openxmlformats.org/officeDocument/2006/relationships/image"/><Relationship Id="rId9" Target="../media/image1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92.svg" Type="http://schemas.openxmlformats.org/officeDocument/2006/relationships/image"/><Relationship Id="rId17" Target="../media/image148.png" Type="http://schemas.openxmlformats.org/officeDocument/2006/relationships/image"/><Relationship Id="rId18" Target="../media/image149.svg" Type="http://schemas.openxmlformats.org/officeDocument/2006/relationships/image"/><Relationship Id="rId19" Target="../media/image150.png" Type="http://schemas.openxmlformats.org/officeDocument/2006/relationships/image"/><Relationship Id="rId2" Target="../media/image12.png" Type="http://schemas.openxmlformats.org/officeDocument/2006/relationships/image"/><Relationship Id="rId20" Target="../media/image151.svg" Type="http://schemas.openxmlformats.org/officeDocument/2006/relationships/image"/><Relationship Id="rId21" Target="../media/image152.png" Type="http://schemas.openxmlformats.org/officeDocument/2006/relationships/image"/><Relationship Id="rId22" Target="../media/image153.svg" Type="http://schemas.openxmlformats.org/officeDocument/2006/relationships/image"/><Relationship Id="rId23" Target="../media/image154.png" Type="http://schemas.openxmlformats.org/officeDocument/2006/relationships/image"/><Relationship Id="rId24" Target="../media/image155.png" Type="http://schemas.openxmlformats.org/officeDocument/2006/relationships/image"/><Relationship Id="rId25" Target="../media/image156.svg" Type="http://schemas.openxmlformats.org/officeDocument/2006/relationships/image"/><Relationship Id="rId26" Target="../media/image157.png" Type="http://schemas.openxmlformats.org/officeDocument/2006/relationships/image"/><Relationship Id="rId27" Target="../media/image158.png" Type="http://schemas.openxmlformats.org/officeDocument/2006/relationships/image"/><Relationship Id="rId28" Target="../media/image159.png" Type="http://schemas.openxmlformats.org/officeDocument/2006/relationships/image"/><Relationship Id="rId29" Target="../media/image160.png" Type="http://schemas.openxmlformats.org/officeDocument/2006/relationships/image"/><Relationship Id="rId3" Target="../media/image13.png" Type="http://schemas.openxmlformats.org/officeDocument/2006/relationships/image"/><Relationship Id="rId30" Target="../media/image161.png" Type="http://schemas.openxmlformats.org/officeDocument/2006/relationships/image"/><Relationship Id="rId31" Target="../media/image162.svg" Type="http://schemas.openxmlformats.org/officeDocument/2006/relationships/image"/><Relationship Id="rId32" Target="../media/image163.png" Type="http://schemas.openxmlformats.org/officeDocument/2006/relationships/image"/><Relationship Id="rId33" Target="../media/image164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7.png" Type="http://schemas.openxmlformats.org/officeDocument/2006/relationships/image"/><Relationship Id="rId11" Target="../media/image168.svg" Type="http://schemas.openxmlformats.org/officeDocument/2006/relationships/image"/><Relationship Id="rId12" Target="../media/image169.png" Type="http://schemas.openxmlformats.org/officeDocument/2006/relationships/image"/><Relationship Id="rId13" Target="../media/image170.svg" Type="http://schemas.openxmlformats.org/officeDocument/2006/relationships/image"/><Relationship Id="rId14" Target="../media/image171.png" Type="http://schemas.openxmlformats.org/officeDocument/2006/relationships/image"/><Relationship Id="rId15" Target="../media/image172.png" Type="http://schemas.openxmlformats.org/officeDocument/2006/relationships/image"/><Relationship Id="rId16" Target="../media/image173.svg" Type="http://schemas.openxmlformats.org/officeDocument/2006/relationships/image"/><Relationship Id="rId17" Target="../media/image174.png" Type="http://schemas.openxmlformats.org/officeDocument/2006/relationships/image"/><Relationship Id="rId18" Target="../media/image175.svg" Type="http://schemas.openxmlformats.org/officeDocument/2006/relationships/image"/><Relationship Id="rId19" Target="../media/image176.png" Type="http://schemas.openxmlformats.org/officeDocument/2006/relationships/image"/><Relationship Id="rId2" Target="../media/image8.png" Type="http://schemas.openxmlformats.org/officeDocument/2006/relationships/image"/><Relationship Id="rId20" Target="../media/image177.png" Type="http://schemas.openxmlformats.org/officeDocument/2006/relationships/image"/><Relationship Id="rId21" Target="../media/image178.svg" Type="http://schemas.openxmlformats.org/officeDocument/2006/relationships/image"/><Relationship Id="rId22" Target="../media/image179.png" Type="http://schemas.openxmlformats.org/officeDocument/2006/relationships/image"/><Relationship Id="rId23" Target="../media/image180.svg" Type="http://schemas.openxmlformats.org/officeDocument/2006/relationships/image"/><Relationship Id="rId24" Target="../media/image181.png" Type="http://schemas.openxmlformats.org/officeDocument/2006/relationships/image"/><Relationship Id="rId25" Target="../media/image182.svg" Type="http://schemas.openxmlformats.org/officeDocument/2006/relationships/image"/><Relationship Id="rId26" Target="../media/image183.png" Type="http://schemas.openxmlformats.org/officeDocument/2006/relationships/image"/><Relationship Id="rId27" Target="../media/image184.png" Type="http://schemas.openxmlformats.org/officeDocument/2006/relationships/image"/><Relationship Id="rId28" Target="../media/image185.svg" Type="http://schemas.openxmlformats.org/officeDocument/2006/relationships/image"/><Relationship Id="rId29" Target="../media/image186.png" Type="http://schemas.openxmlformats.org/officeDocument/2006/relationships/image"/><Relationship Id="rId3" Target="../media/image12.png" Type="http://schemas.openxmlformats.org/officeDocument/2006/relationships/image"/><Relationship Id="rId30" Target="../media/image187.svg" Type="http://schemas.openxmlformats.org/officeDocument/2006/relationships/image"/><Relationship Id="rId4" Target="../media/image13.png" Type="http://schemas.openxmlformats.org/officeDocument/2006/relationships/image"/><Relationship Id="rId5" Target="../media/image165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166.gif" Type="http://schemas.openxmlformats.org/officeDocument/2006/relationships/image"/><Relationship Id="rId9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191.png" Type="http://schemas.openxmlformats.org/officeDocument/2006/relationships/image"/><Relationship Id="rId13" Target="../media/image192.png" Type="http://schemas.openxmlformats.org/officeDocument/2006/relationships/image"/><Relationship Id="rId14" Target="../media/image193.svg" Type="http://schemas.openxmlformats.org/officeDocument/2006/relationships/image"/><Relationship Id="rId15" Target="../media/image194.png" Type="http://schemas.openxmlformats.org/officeDocument/2006/relationships/image"/><Relationship Id="rId16" Target="../media/image195.png" Type="http://schemas.openxmlformats.org/officeDocument/2006/relationships/image"/><Relationship Id="rId17" Target="../media/image196.svg" Type="http://schemas.openxmlformats.org/officeDocument/2006/relationships/image"/><Relationship Id="rId18" Target="../media/image197.png" Type="http://schemas.openxmlformats.org/officeDocument/2006/relationships/image"/><Relationship Id="rId19" Target="../media/image198.svg" Type="http://schemas.openxmlformats.org/officeDocument/2006/relationships/image"/><Relationship Id="rId2" Target="../media/image188.jpeg" Type="http://schemas.openxmlformats.org/officeDocument/2006/relationships/image"/><Relationship Id="rId20" Target="../media/image199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89.png" Type="http://schemas.openxmlformats.org/officeDocument/2006/relationships/image"/><Relationship Id="rId7" Target="../media/image190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png" Type="http://schemas.openxmlformats.org/officeDocument/2006/relationships/image"/><Relationship Id="rId11" Target="../media/image204.svg" Type="http://schemas.openxmlformats.org/officeDocument/2006/relationships/image"/><Relationship Id="rId12" Target="../media/image205.png" Type="http://schemas.openxmlformats.org/officeDocument/2006/relationships/image"/><Relationship Id="rId13" Target="../media/image206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108.png" Type="http://schemas.openxmlformats.org/officeDocument/2006/relationships/image"/><Relationship Id="rId17" Target="../media/image109.svg" Type="http://schemas.openxmlformats.org/officeDocument/2006/relationships/image"/><Relationship Id="rId18" Target="../media/image207.png" Type="http://schemas.openxmlformats.org/officeDocument/2006/relationships/image"/><Relationship Id="rId19" Target="../media/image208.svg" Type="http://schemas.openxmlformats.org/officeDocument/2006/relationships/image"/><Relationship Id="rId2" Target="../media/image6.png" Type="http://schemas.openxmlformats.org/officeDocument/2006/relationships/image"/><Relationship Id="rId20" Target="../media/image209.png" Type="http://schemas.openxmlformats.org/officeDocument/2006/relationships/image"/><Relationship Id="rId21" Target="../media/image210.svg" Type="http://schemas.openxmlformats.org/officeDocument/2006/relationships/image"/><Relationship Id="rId22" Target="../media/image211.png" Type="http://schemas.openxmlformats.org/officeDocument/2006/relationships/image"/><Relationship Id="rId23" Target="../media/image212.svg" Type="http://schemas.openxmlformats.org/officeDocument/2006/relationships/image"/><Relationship Id="rId24" Target="../media/image100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200.png" Type="http://schemas.openxmlformats.org/officeDocument/2006/relationships/image"/><Relationship Id="rId8" Target="../media/image201.sv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3.png" Type="http://schemas.openxmlformats.org/officeDocument/2006/relationships/image"/><Relationship Id="rId3" Target="../media/image214.png" Type="http://schemas.openxmlformats.org/officeDocument/2006/relationships/image"/><Relationship Id="rId4" Target="../media/image215.svg" Type="http://schemas.openxmlformats.org/officeDocument/2006/relationships/image"/><Relationship Id="rId5" Target="../media/image216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9.png" Type="http://schemas.openxmlformats.org/officeDocument/2006/relationships/image"/><Relationship Id="rId11" Target="../media/image220.svg" Type="http://schemas.openxmlformats.org/officeDocument/2006/relationships/image"/><Relationship Id="rId12" Target="../media/image71.pn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5.png" Type="http://schemas.openxmlformats.org/officeDocument/2006/relationships/image"/><Relationship Id="rId16" Target="../media/image172.png" Type="http://schemas.openxmlformats.org/officeDocument/2006/relationships/image"/><Relationship Id="rId17" Target="../media/image173.svg" Type="http://schemas.openxmlformats.org/officeDocument/2006/relationships/image"/><Relationship Id="rId18" Target="../media/image174.png" Type="http://schemas.openxmlformats.org/officeDocument/2006/relationships/image"/><Relationship Id="rId19" Target="../media/image175.svg" Type="http://schemas.openxmlformats.org/officeDocument/2006/relationships/image"/><Relationship Id="rId2" Target="../media/image6.png" Type="http://schemas.openxmlformats.org/officeDocument/2006/relationships/image"/><Relationship Id="rId20" Target="../media/image179.png" Type="http://schemas.openxmlformats.org/officeDocument/2006/relationships/image"/><Relationship Id="rId21" Target="../media/image180.svg" Type="http://schemas.openxmlformats.org/officeDocument/2006/relationships/image"/><Relationship Id="rId22" Target="../media/image181.png" Type="http://schemas.openxmlformats.org/officeDocument/2006/relationships/image"/><Relationship Id="rId23" Target="../media/image182.svg" Type="http://schemas.openxmlformats.org/officeDocument/2006/relationships/image"/><Relationship Id="rId24" Target="../media/image176.png" Type="http://schemas.openxmlformats.org/officeDocument/2006/relationships/image"/><Relationship Id="rId25" Target="../media/image183.png" Type="http://schemas.openxmlformats.org/officeDocument/2006/relationships/image"/><Relationship Id="rId26" Target="../media/image221.png" Type="http://schemas.openxmlformats.org/officeDocument/2006/relationships/image"/><Relationship Id="rId27" Target="../media/image222.svg" Type="http://schemas.openxmlformats.org/officeDocument/2006/relationships/image"/><Relationship Id="rId28" Target="../media/image223.png" Type="http://schemas.openxmlformats.org/officeDocument/2006/relationships/image"/><Relationship Id="rId29" Target="../media/image224.svg" Type="http://schemas.openxmlformats.org/officeDocument/2006/relationships/image"/><Relationship Id="rId3" Target="../media/image7.png" Type="http://schemas.openxmlformats.org/officeDocument/2006/relationships/image"/><Relationship Id="rId30" Target="../media/image225.png" Type="http://schemas.openxmlformats.org/officeDocument/2006/relationships/image"/><Relationship Id="rId31" Target="../media/image226.png" Type="http://schemas.openxmlformats.org/officeDocument/2006/relationships/image"/><Relationship Id="rId32" Target="../media/image227.png" Type="http://schemas.openxmlformats.org/officeDocument/2006/relationships/image"/><Relationship Id="rId33" Target="../media/image228.svg" Type="http://schemas.openxmlformats.org/officeDocument/2006/relationships/image"/><Relationship Id="rId34" Target="../media/image39.png" Type="http://schemas.openxmlformats.org/officeDocument/2006/relationships/image"/><Relationship Id="rId35" Target="../media/image40.svg" Type="http://schemas.openxmlformats.org/officeDocument/2006/relationships/image"/><Relationship Id="rId36" Target="../media/image229.png" Type="http://schemas.openxmlformats.org/officeDocument/2006/relationships/image"/><Relationship Id="rId37" Target="../media/image117.png" Type="http://schemas.openxmlformats.org/officeDocument/2006/relationships/image"/><Relationship Id="rId38" Target="../media/image118.svg" Type="http://schemas.openxmlformats.org/officeDocument/2006/relationships/image"/><Relationship Id="rId39" Target="../media/image230.png" Type="http://schemas.openxmlformats.org/officeDocument/2006/relationships/image"/><Relationship Id="rId4" Target="../media/image11.png" Type="http://schemas.openxmlformats.org/officeDocument/2006/relationships/image"/><Relationship Id="rId40" Target="../media/image231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1.png" Type="http://schemas.openxmlformats.org/officeDocument/2006/relationships/image"/><Relationship Id="rId8" Target="../media/image217.png" Type="http://schemas.openxmlformats.org/officeDocument/2006/relationships/image"/><Relationship Id="rId9" Target="../media/image2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5.svg" Type="http://schemas.openxmlformats.org/officeDocument/2006/relationships/image"/><Relationship Id="rId11" Target="../media/image236.png" Type="http://schemas.openxmlformats.org/officeDocument/2006/relationships/image"/><Relationship Id="rId12" Target="../media/image237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232.png" Type="http://schemas.openxmlformats.org/officeDocument/2006/relationships/image"/><Relationship Id="rId8" Target="../media/image233.png" Type="http://schemas.openxmlformats.org/officeDocument/2006/relationships/image"/><Relationship Id="rId9" Target="../media/image2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7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26" Target="../media/image36.png" Type="http://schemas.openxmlformats.org/officeDocument/2006/relationships/image"/><Relationship Id="rId27" Target="../media/image37.png" Type="http://schemas.openxmlformats.org/officeDocument/2006/relationships/image"/><Relationship Id="rId28" Target="../media/image38.svg" Type="http://schemas.openxmlformats.org/officeDocument/2006/relationships/image"/><Relationship Id="rId29" Target="../media/image39.png" Type="http://schemas.openxmlformats.org/officeDocument/2006/relationships/image"/><Relationship Id="rId3" Target="../media/image6.png" Type="http://schemas.openxmlformats.org/officeDocument/2006/relationships/image"/><Relationship Id="rId30" Target="../media/image40.svg" Type="http://schemas.openxmlformats.org/officeDocument/2006/relationships/image"/><Relationship Id="rId31" Target="../media/image41.png" Type="http://schemas.openxmlformats.org/officeDocument/2006/relationships/image"/><Relationship Id="rId32" Target="../media/image42.svg" Type="http://schemas.openxmlformats.org/officeDocument/2006/relationships/image"/><Relationship Id="rId3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17" Target="../media/image51.png" Type="http://schemas.openxmlformats.org/officeDocument/2006/relationships/image"/><Relationship Id="rId18" Target="../media/image52.svg" Type="http://schemas.openxmlformats.org/officeDocument/2006/relationships/image"/><Relationship Id="rId19" Target="../media/image17.png" Type="http://schemas.openxmlformats.org/officeDocument/2006/relationships/image"/><Relationship Id="rId2" Target="../media/image6.png" Type="http://schemas.openxmlformats.org/officeDocument/2006/relationships/image"/><Relationship Id="rId20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9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2" Target="../media/image6.png" Type="http://schemas.openxmlformats.org/officeDocument/2006/relationships/image"/><Relationship Id="rId20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21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22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3" Target="../media/image1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7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1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svg" Type="http://schemas.openxmlformats.org/officeDocument/2006/relationships/image"/><Relationship Id="rId15" Target="../media/image74.png" Type="http://schemas.openxmlformats.org/officeDocument/2006/relationships/image"/><Relationship Id="rId16" Target="../media/image75.svg" Type="http://schemas.openxmlformats.org/officeDocument/2006/relationships/image"/><Relationship Id="rId17" Target="../media/image76.png" Type="http://schemas.openxmlformats.org/officeDocument/2006/relationships/image"/><Relationship Id="rId18" Target="../media/image77.svg" Type="http://schemas.openxmlformats.org/officeDocument/2006/relationships/image"/><Relationship Id="rId19" Target="../media/image78.png" Type="http://schemas.openxmlformats.org/officeDocument/2006/relationships/image"/><Relationship Id="rId2" Target="../media/image6.png" Type="http://schemas.openxmlformats.org/officeDocument/2006/relationships/image"/><Relationship Id="rId20" Target="../media/image79.svg" Type="http://schemas.openxmlformats.org/officeDocument/2006/relationships/image"/><Relationship Id="rId21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3" Target="../media/image1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7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8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Relationship Id="rId9" Target="https://www.canva.com/design/DAGTNMNgH70/H2bWFETTKnv6c8-W_GluQA/edit?utm_content=DAGTNMNgH70&amp;utm_campaign=designshare&amp;utm_medium=link2&amp;utm_source=sharebutton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svg" Type="http://schemas.openxmlformats.org/officeDocument/2006/relationships/image"/><Relationship Id="rId11" Target="../media/image84.png" Type="http://schemas.openxmlformats.org/officeDocument/2006/relationships/image"/><Relationship Id="rId12" Target="../media/image85.svg" Type="http://schemas.openxmlformats.org/officeDocument/2006/relationships/image"/><Relationship Id="rId13" Target="../media/image86.png" Type="http://schemas.openxmlformats.org/officeDocument/2006/relationships/image"/><Relationship Id="rId14" Target="../media/image87.svg" Type="http://schemas.openxmlformats.org/officeDocument/2006/relationships/image"/><Relationship Id="rId15" Target="../media/image88.png" Type="http://schemas.openxmlformats.org/officeDocument/2006/relationships/image"/><Relationship Id="rId16" Target="../media/image89.svg" Type="http://schemas.openxmlformats.org/officeDocument/2006/relationships/image"/><Relationship Id="rId17" Target="../media/image90.png" Type="http://schemas.openxmlformats.org/officeDocument/2006/relationships/image"/><Relationship Id="rId18" Target="../media/image91.png" Type="http://schemas.openxmlformats.org/officeDocument/2006/relationships/image"/><Relationship Id="rId19" Target="../media/image92.svg" Type="http://schemas.openxmlformats.org/officeDocument/2006/relationships/image"/><Relationship Id="rId2" Target="../media/image8.png" Type="http://schemas.openxmlformats.org/officeDocument/2006/relationships/image"/><Relationship Id="rId20" Target="../media/image93.png" Type="http://schemas.openxmlformats.org/officeDocument/2006/relationships/image"/><Relationship Id="rId21" Target="../media/image94.svg" Type="http://schemas.openxmlformats.org/officeDocument/2006/relationships/image"/><Relationship Id="rId22" Target="../media/image95.png" Type="http://schemas.openxmlformats.org/officeDocument/2006/relationships/image"/><Relationship Id="rId23" Target="../media/image96.svg" Type="http://schemas.openxmlformats.org/officeDocument/2006/relationships/image"/><Relationship Id="rId24" Target="../media/image97.png" Type="http://schemas.openxmlformats.org/officeDocument/2006/relationships/image"/><Relationship Id="rId25" Target="../media/image98.svg" Type="http://schemas.openxmlformats.org/officeDocument/2006/relationships/image"/><Relationship Id="rId26" Target="../media/image99.png" Type="http://schemas.openxmlformats.org/officeDocument/2006/relationships/image"/><Relationship Id="rId27" Target="../media/image100.png" Type="http://schemas.openxmlformats.org/officeDocument/2006/relationships/image"/><Relationship Id="rId28" Target="../media/image101.png" Type="http://schemas.openxmlformats.org/officeDocument/2006/relationships/image"/><Relationship Id="rId29" Target="../media/image102.png" Type="http://schemas.openxmlformats.org/officeDocument/2006/relationships/image"/><Relationship Id="rId3" Target="../media/image9.png" Type="http://schemas.openxmlformats.org/officeDocument/2006/relationships/image"/><Relationship Id="rId30" Target="../media/image103.png" Type="http://schemas.openxmlformats.org/officeDocument/2006/relationships/image"/><Relationship Id="rId31" Target="../media/image104.png" Type="http://schemas.openxmlformats.org/officeDocument/2006/relationships/image"/><Relationship Id="rId32" Target="../media/image105.svg" Type="http://schemas.openxmlformats.org/officeDocument/2006/relationships/image"/><Relationship Id="rId33" Target="../media/image106.png" Type="http://schemas.openxmlformats.org/officeDocument/2006/relationships/image"/><Relationship Id="rId34" Target="../media/image107.svg" Type="http://schemas.openxmlformats.org/officeDocument/2006/relationships/image"/><Relationship Id="rId35" Target="../media/image108.png" Type="http://schemas.openxmlformats.org/officeDocument/2006/relationships/image"/><Relationship Id="rId36" Target="../media/image109.svg" Type="http://schemas.openxmlformats.org/officeDocument/2006/relationships/image"/><Relationship Id="rId37" Target="../media/image110.png" Type="http://schemas.openxmlformats.org/officeDocument/2006/relationships/image"/><Relationship Id="rId38" Target="../media/image111.svg" Type="http://schemas.openxmlformats.org/officeDocument/2006/relationships/image"/><Relationship Id="rId39" Target="../media/image112.png" Type="http://schemas.openxmlformats.org/officeDocument/2006/relationships/image"/><Relationship Id="rId4" Target="../media/image10.png" Type="http://schemas.openxmlformats.org/officeDocument/2006/relationships/image"/><Relationship Id="rId40" Target="../media/image113.png" Type="http://schemas.openxmlformats.org/officeDocument/2006/relationships/image"/><Relationship Id="rId41" Target="../media/image114.svg" Type="http://schemas.openxmlformats.org/officeDocument/2006/relationships/image"/><Relationship Id="rId42" Target="../media/image115.png" Type="http://schemas.openxmlformats.org/officeDocument/2006/relationships/image"/><Relationship Id="rId43" Target="../media/image116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8983" y="4642384"/>
            <a:ext cx="3155729" cy="315571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697" t="-35644" r="-800" b="-939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69904" y="4642384"/>
            <a:ext cx="3155729" cy="315571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212" t="0" r="-27542" b="-12027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9419" y="4642384"/>
            <a:ext cx="3155729" cy="31557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333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16258" y="4642384"/>
            <a:ext cx="3155729" cy="315571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3589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071549" y="7980375"/>
            <a:ext cx="3063468" cy="1683953"/>
            <a:chOff x="0" y="0"/>
            <a:chExt cx="4084624" cy="224527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084624" cy="2245270"/>
              <a:chOff x="0" y="0"/>
              <a:chExt cx="806839" cy="4435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06839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806839">
                    <a:moveTo>
                      <a:pt x="128886" y="0"/>
                    </a:moveTo>
                    <a:lnTo>
                      <a:pt x="677953" y="0"/>
                    </a:lnTo>
                    <a:cubicBezTo>
                      <a:pt x="749135" y="0"/>
                      <a:pt x="806839" y="57704"/>
                      <a:pt x="806839" y="128886"/>
                    </a:cubicBezTo>
                    <a:lnTo>
                      <a:pt x="806839" y="314624"/>
                    </a:lnTo>
                    <a:cubicBezTo>
                      <a:pt x="806839" y="385806"/>
                      <a:pt x="749135" y="443510"/>
                      <a:pt x="677953" y="443510"/>
                    </a:cubicBezTo>
                    <a:lnTo>
                      <a:pt x="128886" y="443510"/>
                    </a:lnTo>
                    <a:cubicBezTo>
                      <a:pt x="57704" y="443510"/>
                      <a:pt x="0" y="385806"/>
                      <a:pt x="0" y="314624"/>
                    </a:cubicBezTo>
                    <a:lnTo>
                      <a:pt x="0" y="128886"/>
                    </a:lnTo>
                    <a:cubicBezTo>
                      <a:pt x="0" y="57704"/>
                      <a:pt x="57704" y="0"/>
                      <a:pt x="128886" y="0"/>
                    </a:cubicBezTo>
                    <a:close/>
                  </a:path>
                </a:pathLst>
              </a:custGeom>
              <a:solidFill>
                <a:srgbClr val="75AB4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06839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7650" y="36929"/>
              <a:ext cx="3589324" cy="2076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11"/>
                </a:lnSpc>
                <a:spcBef>
                  <a:spcPct val="0"/>
                </a:spcBef>
              </a:pPr>
              <a:r>
                <a:rPr lang="en-US" b="true" sz="4508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MATIAS ARTEAGA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12208" y="7980375"/>
            <a:ext cx="2671120" cy="1683953"/>
            <a:chOff x="0" y="0"/>
            <a:chExt cx="3561494" cy="224527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3561494" cy="2245270"/>
              <a:chOff x="0" y="0"/>
              <a:chExt cx="703505" cy="44351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03505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703505">
                    <a:moveTo>
                      <a:pt x="147817" y="0"/>
                    </a:moveTo>
                    <a:lnTo>
                      <a:pt x="555688" y="0"/>
                    </a:lnTo>
                    <a:cubicBezTo>
                      <a:pt x="594891" y="0"/>
                      <a:pt x="632489" y="15574"/>
                      <a:pt x="660210" y="43295"/>
                    </a:cubicBezTo>
                    <a:cubicBezTo>
                      <a:pt x="687931" y="71016"/>
                      <a:pt x="703505" y="108614"/>
                      <a:pt x="703505" y="147817"/>
                    </a:cubicBezTo>
                    <a:lnTo>
                      <a:pt x="703505" y="295693"/>
                    </a:lnTo>
                    <a:cubicBezTo>
                      <a:pt x="703505" y="377330"/>
                      <a:pt x="637325" y="443510"/>
                      <a:pt x="555688" y="443510"/>
                    </a:cubicBezTo>
                    <a:lnTo>
                      <a:pt x="147817" y="443510"/>
                    </a:lnTo>
                    <a:cubicBezTo>
                      <a:pt x="66180" y="443510"/>
                      <a:pt x="0" y="377330"/>
                      <a:pt x="0" y="295693"/>
                    </a:cubicBezTo>
                    <a:lnTo>
                      <a:pt x="0" y="147817"/>
                    </a:lnTo>
                    <a:cubicBezTo>
                      <a:pt x="0" y="66180"/>
                      <a:pt x="66180" y="0"/>
                      <a:pt x="147817" y="0"/>
                    </a:cubicBezTo>
                    <a:close/>
                  </a:path>
                </a:pathLst>
              </a:custGeom>
              <a:solidFill>
                <a:srgbClr val="75AB4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703505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54670" y="36929"/>
              <a:ext cx="3055064" cy="2076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11"/>
                </a:lnSpc>
                <a:spcBef>
                  <a:spcPct val="0"/>
                </a:spcBef>
              </a:pPr>
              <a:r>
                <a:rPr lang="en-US" b="true" sz="4508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DANTE RUIZ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5997" y="7980375"/>
            <a:ext cx="3445415" cy="1683953"/>
            <a:chOff x="0" y="0"/>
            <a:chExt cx="4593886" cy="224527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593886" cy="2245270"/>
              <a:chOff x="0" y="0"/>
              <a:chExt cx="907434" cy="44351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07434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907434">
                    <a:moveTo>
                      <a:pt x="114598" y="0"/>
                    </a:moveTo>
                    <a:lnTo>
                      <a:pt x="792836" y="0"/>
                    </a:lnTo>
                    <a:cubicBezTo>
                      <a:pt x="823229" y="0"/>
                      <a:pt x="852378" y="12074"/>
                      <a:pt x="873869" y="33565"/>
                    </a:cubicBezTo>
                    <a:cubicBezTo>
                      <a:pt x="895361" y="55056"/>
                      <a:pt x="907434" y="84205"/>
                      <a:pt x="907434" y="114598"/>
                    </a:cubicBezTo>
                    <a:lnTo>
                      <a:pt x="907434" y="328912"/>
                    </a:lnTo>
                    <a:cubicBezTo>
                      <a:pt x="907434" y="359305"/>
                      <a:pt x="895361" y="388454"/>
                      <a:pt x="873869" y="409945"/>
                    </a:cubicBezTo>
                    <a:cubicBezTo>
                      <a:pt x="852378" y="431436"/>
                      <a:pt x="823229" y="443510"/>
                      <a:pt x="792836" y="443510"/>
                    </a:cubicBezTo>
                    <a:lnTo>
                      <a:pt x="114598" y="443510"/>
                    </a:lnTo>
                    <a:cubicBezTo>
                      <a:pt x="51307" y="443510"/>
                      <a:pt x="0" y="392203"/>
                      <a:pt x="0" y="328912"/>
                    </a:cubicBezTo>
                    <a:lnTo>
                      <a:pt x="0" y="114598"/>
                    </a:lnTo>
                    <a:cubicBezTo>
                      <a:pt x="0" y="51307"/>
                      <a:pt x="51307" y="0"/>
                      <a:pt x="114598" y="0"/>
                    </a:cubicBezTo>
                    <a:close/>
                  </a:path>
                </a:pathLst>
              </a:custGeom>
              <a:solidFill>
                <a:srgbClr val="75AB4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907434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45447" y="36929"/>
              <a:ext cx="4042326" cy="2076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11"/>
                </a:lnSpc>
                <a:spcBef>
                  <a:spcPct val="0"/>
                </a:spcBef>
              </a:pPr>
              <a:r>
                <a:rPr lang="en-US" b="true" sz="4508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JUAN HERRERA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103256" y="7980375"/>
            <a:ext cx="2781734" cy="1683953"/>
            <a:chOff x="0" y="0"/>
            <a:chExt cx="3708978" cy="224527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708978" cy="2245270"/>
              <a:chOff x="0" y="0"/>
              <a:chExt cx="732638" cy="44351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2638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732638">
                    <a:moveTo>
                      <a:pt x="141940" y="0"/>
                    </a:moveTo>
                    <a:lnTo>
                      <a:pt x="590698" y="0"/>
                    </a:lnTo>
                    <a:cubicBezTo>
                      <a:pt x="669089" y="0"/>
                      <a:pt x="732638" y="63548"/>
                      <a:pt x="732638" y="141940"/>
                    </a:cubicBezTo>
                    <a:lnTo>
                      <a:pt x="732638" y="301571"/>
                    </a:lnTo>
                    <a:cubicBezTo>
                      <a:pt x="732638" y="379962"/>
                      <a:pt x="669089" y="443510"/>
                      <a:pt x="590698" y="443510"/>
                    </a:cubicBezTo>
                    <a:lnTo>
                      <a:pt x="141940" y="443510"/>
                    </a:lnTo>
                    <a:cubicBezTo>
                      <a:pt x="63548" y="443510"/>
                      <a:pt x="0" y="379962"/>
                      <a:pt x="0" y="301571"/>
                    </a:cubicBezTo>
                    <a:lnTo>
                      <a:pt x="0" y="141940"/>
                    </a:lnTo>
                    <a:cubicBezTo>
                      <a:pt x="0" y="63548"/>
                      <a:pt x="63548" y="0"/>
                      <a:pt x="141940" y="0"/>
                    </a:cubicBezTo>
                    <a:close/>
                  </a:path>
                </a:pathLst>
              </a:custGeom>
              <a:solidFill>
                <a:srgbClr val="75AB4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732638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92631" y="36929"/>
              <a:ext cx="3323717" cy="2076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11"/>
                </a:lnSpc>
                <a:spcBef>
                  <a:spcPct val="0"/>
                </a:spcBef>
              </a:pPr>
              <a:r>
                <a:rPr lang="en-US" b="true" sz="4508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FRANCO OLAVE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264177" y="38953"/>
            <a:ext cx="1846883" cy="2077041"/>
          </a:xfrm>
          <a:custGeom>
            <a:avLst/>
            <a:gdLst/>
            <a:ahLst/>
            <a:cxnLst/>
            <a:rect r="r" b="b" t="t" l="l"/>
            <a:pathLst>
              <a:path h="2077041" w="1846883">
                <a:moveTo>
                  <a:pt x="0" y="0"/>
                </a:moveTo>
                <a:lnTo>
                  <a:pt x="1846883" y="0"/>
                </a:lnTo>
                <a:lnTo>
                  <a:pt x="1846883" y="2077041"/>
                </a:lnTo>
                <a:lnTo>
                  <a:pt x="0" y="207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607" t="0" r="-6515" b="-1926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345997" y="3372670"/>
            <a:ext cx="3571249" cy="1088739"/>
            <a:chOff x="0" y="0"/>
            <a:chExt cx="4761665" cy="1451652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761665" cy="1451652"/>
              <a:chOff x="0" y="0"/>
              <a:chExt cx="1454788" cy="44351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54788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1454788">
                    <a:moveTo>
                      <a:pt x="71481" y="0"/>
                    </a:moveTo>
                    <a:lnTo>
                      <a:pt x="1383307" y="0"/>
                    </a:lnTo>
                    <a:cubicBezTo>
                      <a:pt x="1422785" y="0"/>
                      <a:pt x="1454788" y="32003"/>
                      <a:pt x="1454788" y="71481"/>
                    </a:cubicBezTo>
                    <a:lnTo>
                      <a:pt x="1454788" y="372029"/>
                    </a:lnTo>
                    <a:cubicBezTo>
                      <a:pt x="1454788" y="390987"/>
                      <a:pt x="1447257" y="409168"/>
                      <a:pt x="1433852" y="422574"/>
                    </a:cubicBezTo>
                    <a:cubicBezTo>
                      <a:pt x="1420447" y="435979"/>
                      <a:pt x="1402265" y="443510"/>
                      <a:pt x="1383307" y="443510"/>
                    </a:cubicBezTo>
                    <a:lnTo>
                      <a:pt x="71481" y="443510"/>
                    </a:lnTo>
                    <a:cubicBezTo>
                      <a:pt x="32003" y="443510"/>
                      <a:pt x="0" y="411507"/>
                      <a:pt x="0" y="372029"/>
                    </a:cubicBezTo>
                    <a:lnTo>
                      <a:pt x="0" y="71481"/>
                    </a:lnTo>
                    <a:cubicBezTo>
                      <a:pt x="0" y="32003"/>
                      <a:pt x="32003" y="0"/>
                      <a:pt x="7148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454788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358064" y="37834"/>
              <a:ext cx="4189961" cy="1328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  <a:spcBef>
                  <a:spcPct val="0"/>
                </a:spcBef>
              </a:pPr>
              <a:r>
                <a:rPr lang="en-US" b="true" sz="291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JEFE DE PROYECTO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005529" y="3333716"/>
            <a:ext cx="3571249" cy="1088739"/>
            <a:chOff x="0" y="0"/>
            <a:chExt cx="4761665" cy="1451652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761665" cy="1451652"/>
              <a:chOff x="0" y="0"/>
              <a:chExt cx="1454788" cy="44351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454788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1454788">
                    <a:moveTo>
                      <a:pt x="71481" y="0"/>
                    </a:moveTo>
                    <a:lnTo>
                      <a:pt x="1383307" y="0"/>
                    </a:lnTo>
                    <a:cubicBezTo>
                      <a:pt x="1422785" y="0"/>
                      <a:pt x="1454788" y="32003"/>
                      <a:pt x="1454788" y="71481"/>
                    </a:cubicBezTo>
                    <a:lnTo>
                      <a:pt x="1454788" y="372029"/>
                    </a:lnTo>
                    <a:cubicBezTo>
                      <a:pt x="1454788" y="390987"/>
                      <a:pt x="1447257" y="409168"/>
                      <a:pt x="1433852" y="422574"/>
                    </a:cubicBezTo>
                    <a:cubicBezTo>
                      <a:pt x="1420447" y="435979"/>
                      <a:pt x="1402265" y="443510"/>
                      <a:pt x="1383307" y="443510"/>
                    </a:cubicBezTo>
                    <a:lnTo>
                      <a:pt x="71481" y="443510"/>
                    </a:lnTo>
                    <a:cubicBezTo>
                      <a:pt x="32003" y="443510"/>
                      <a:pt x="0" y="411507"/>
                      <a:pt x="0" y="372029"/>
                    </a:cubicBezTo>
                    <a:lnTo>
                      <a:pt x="0" y="71481"/>
                    </a:lnTo>
                    <a:cubicBezTo>
                      <a:pt x="0" y="32003"/>
                      <a:pt x="32003" y="0"/>
                      <a:pt x="7148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454788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358064" y="37834"/>
              <a:ext cx="4189961" cy="1328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  <a:spcBef>
                  <a:spcPct val="0"/>
                </a:spcBef>
              </a:pPr>
              <a:r>
                <a:rPr lang="en-US" b="true" sz="291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INGENIRO DE SOFTWARE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362144" y="3372670"/>
            <a:ext cx="3571249" cy="571444"/>
            <a:chOff x="0" y="0"/>
            <a:chExt cx="4761665" cy="761926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4761665" cy="761926"/>
              <a:chOff x="0" y="0"/>
              <a:chExt cx="1454788" cy="232784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454788" cy="232784"/>
              </a:xfrm>
              <a:custGeom>
                <a:avLst/>
                <a:gdLst/>
                <a:ahLst/>
                <a:cxnLst/>
                <a:rect r="r" b="b" t="t" l="l"/>
                <a:pathLst>
                  <a:path h="232784" w="1454788">
                    <a:moveTo>
                      <a:pt x="71481" y="0"/>
                    </a:moveTo>
                    <a:lnTo>
                      <a:pt x="1383307" y="0"/>
                    </a:lnTo>
                    <a:cubicBezTo>
                      <a:pt x="1422785" y="0"/>
                      <a:pt x="1454788" y="32003"/>
                      <a:pt x="1454788" y="71481"/>
                    </a:cubicBezTo>
                    <a:lnTo>
                      <a:pt x="1454788" y="161303"/>
                    </a:lnTo>
                    <a:cubicBezTo>
                      <a:pt x="1454788" y="180261"/>
                      <a:pt x="1447257" y="198442"/>
                      <a:pt x="1433852" y="211848"/>
                    </a:cubicBezTo>
                    <a:cubicBezTo>
                      <a:pt x="1420447" y="225253"/>
                      <a:pt x="1402265" y="232784"/>
                      <a:pt x="1383307" y="232784"/>
                    </a:cubicBezTo>
                    <a:lnTo>
                      <a:pt x="71481" y="232784"/>
                    </a:lnTo>
                    <a:cubicBezTo>
                      <a:pt x="32003" y="232784"/>
                      <a:pt x="0" y="200781"/>
                      <a:pt x="0" y="161303"/>
                    </a:cubicBezTo>
                    <a:lnTo>
                      <a:pt x="0" y="71481"/>
                    </a:lnTo>
                    <a:cubicBezTo>
                      <a:pt x="0" y="32003"/>
                      <a:pt x="32003" y="0"/>
                      <a:pt x="7148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1454788" cy="2708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358064" y="37834"/>
              <a:ext cx="4189961" cy="63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  <a:spcBef>
                  <a:spcPct val="0"/>
                </a:spcBef>
              </a:pPr>
              <a:r>
                <a:rPr lang="en-US" b="true" sz="291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QA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714443" y="3333716"/>
            <a:ext cx="3743482" cy="1088739"/>
            <a:chOff x="0" y="0"/>
            <a:chExt cx="4991309" cy="1451652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4991309" cy="1451652"/>
              <a:chOff x="0" y="0"/>
              <a:chExt cx="1524949" cy="44351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524949" cy="443510"/>
              </a:xfrm>
              <a:custGeom>
                <a:avLst/>
                <a:gdLst/>
                <a:ahLst/>
                <a:cxnLst/>
                <a:rect r="r" b="b" t="t" l="l"/>
                <a:pathLst>
                  <a:path h="443510" w="1524949">
                    <a:moveTo>
                      <a:pt x="68193" y="0"/>
                    </a:moveTo>
                    <a:lnTo>
                      <a:pt x="1456757" y="0"/>
                    </a:lnTo>
                    <a:cubicBezTo>
                      <a:pt x="1474842" y="0"/>
                      <a:pt x="1492187" y="7185"/>
                      <a:pt x="1504976" y="19973"/>
                    </a:cubicBezTo>
                    <a:cubicBezTo>
                      <a:pt x="1517765" y="32762"/>
                      <a:pt x="1524949" y="50107"/>
                      <a:pt x="1524949" y="68193"/>
                    </a:cubicBezTo>
                    <a:lnTo>
                      <a:pt x="1524949" y="375318"/>
                    </a:lnTo>
                    <a:cubicBezTo>
                      <a:pt x="1524949" y="393403"/>
                      <a:pt x="1517765" y="410748"/>
                      <a:pt x="1504976" y="423537"/>
                    </a:cubicBezTo>
                    <a:cubicBezTo>
                      <a:pt x="1492187" y="436326"/>
                      <a:pt x="1474842" y="443510"/>
                      <a:pt x="1456757" y="443510"/>
                    </a:cubicBezTo>
                    <a:lnTo>
                      <a:pt x="68193" y="443510"/>
                    </a:lnTo>
                    <a:cubicBezTo>
                      <a:pt x="50107" y="443510"/>
                      <a:pt x="32762" y="436326"/>
                      <a:pt x="19973" y="423537"/>
                    </a:cubicBezTo>
                    <a:cubicBezTo>
                      <a:pt x="7185" y="410748"/>
                      <a:pt x="0" y="393403"/>
                      <a:pt x="0" y="375318"/>
                    </a:cubicBezTo>
                    <a:lnTo>
                      <a:pt x="0" y="68193"/>
                    </a:lnTo>
                    <a:cubicBezTo>
                      <a:pt x="0" y="50107"/>
                      <a:pt x="7185" y="32762"/>
                      <a:pt x="19973" y="19973"/>
                    </a:cubicBezTo>
                    <a:cubicBezTo>
                      <a:pt x="32762" y="7185"/>
                      <a:pt x="50107" y="0"/>
                      <a:pt x="68193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524949" cy="4816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75332" y="37834"/>
              <a:ext cx="4392033" cy="1328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  <a:spcBef>
                  <a:spcPct val="0"/>
                </a:spcBef>
              </a:pPr>
              <a:r>
                <a:rPr lang="en-US" b="true" sz="291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DESARROLLADOR FULL STACK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3764635" y="2182669"/>
            <a:ext cx="11729487" cy="97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</a:pPr>
            <a:r>
              <a:rPr lang="en-US" sz="6851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EMPEZAMOS EN BREVES ......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5072" y="3081938"/>
            <a:ext cx="4486691" cy="1066272"/>
            <a:chOff x="0" y="0"/>
            <a:chExt cx="5982255" cy="14216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982255" cy="1421696"/>
              <a:chOff x="0" y="0"/>
              <a:chExt cx="1282243" cy="3047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82244" cy="304728"/>
              </a:xfrm>
              <a:custGeom>
                <a:avLst/>
                <a:gdLst/>
                <a:ahLst/>
                <a:cxnLst/>
                <a:rect r="r" b="b" t="t" l="l"/>
                <a:pathLst>
                  <a:path h="304728" w="1282244">
                    <a:moveTo>
                      <a:pt x="81100" y="0"/>
                    </a:moveTo>
                    <a:lnTo>
                      <a:pt x="1201143" y="0"/>
                    </a:lnTo>
                    <a:cubicBezTo>
                      <a:pt x="1245934" y="0"/>
                      <a:pt x="1282244" y="36310"/>
                      <a:pt x="1282244" y="81100"/>
                    </a:cubicBezTo>
                    <a:lnTo>
                      <a:pt x="1282244" y="223628"/>
                    </a:lnTo>
                    <a:cubicBezTo>
                      <a:pt x="1282244" y="245137"/>
                      <a:pt x="1273699" y="265765"/>
                      <a:pt x="1258490" y="280974"/>
                    </a:cubicBezTo>
                    <a:cubicBezTo>
                      <a:pt x="1243281" y="296183"/>
                      <a:pt x="1222652" y="304728"/>
                      <a:pt x="1201143" y="304728"/>
                    </a:cubicBezTo>
                    <a:lnTo>
                      <a:pt x="81100" y="304728"/>
                    </a:lnTo>
                    <a:cubicBezTo>
                      <a:pt x="36310" y="304728"/>
                      <a:pt x="0" y="268418"/>
                      <a:pt x="0" y="223628"/>
                    </a:cubicBezTo>
                    <a:lnTo>
                      <a:pt x="0" y="81100"/>
                    </a:lnTo>
                    <a:cubicBezTo>
                      <a:pt x="0" y="36310"/>
                      <a:pt x="36310" y="0"/>
                      <a:pt x="81100" y="0"/>
                    </a:cubicBezTo>
                    <a:close/>
                  </a:path>
                </a:pathLst>
              </a:custGeom>
              <a:solidFill>
                <a:srgbClr val="26662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282243" cy="342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396523"/>
              <a:ext cx="598225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3012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Base de datos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56920" y="3081938"/>
            <a:ext cx="4486691" cy="1066272"/>
            <a:chOff x="0" y="0"/>
            <a:chExt cx="5982255" cy="142169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982255" cy="1421696"/>
              <a:chOff x="0" y="0"/>
              <a:chExt cx="1282243" cy="30472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82244" cy="304728"/>
              </a:xfrm>
              <a:custGeom>
                <a:avLst/>
                <a:gdLst/>
                <a:ahLst/>
                <a:cxnLst/>
                <a:rect r="r" b="b" t="t" l="l"/>
                <a:pathLst>
                  <a:path h="304728" w="1282244">
                    <a:moveTo>
                      <a:pt x="81100" y="0"/>
                    </a:moveTo>
                    <a:lnTo>
                      <a:pt x="1201143" y="0"/>
                    </a:lnTo>
                    <a:cubicBezTo>
                      <a:pt x="1245934" y="0"/>
                      <a:pt x="1282244" y="36310"/>
                      <a:pt x="1282244" y="81100"/>
                    </a:cubicBezTo>
                    <a:lnTo>
                      <a:pt x="1282244" y="223628"/>
                    </a:lnTo>
                    <a:cubicBezTo>
                      <a:pt x="1282244" y="245137"/>
                      <a:pt x="1273699" y="265765"/>
                      <a:pt x="1258490" y="280974"/>
                    </a:cubicBezTo>
                    <a:cubicBezTo>
                      <a:pt x="1243281" y="296183"/>
                      <a:pt x="1222652" y="304728"/>
                      <a:pt x="1201143" y="304728"/>
                    </a:cubicBezTo>
                    <a:lnTo>
                      <a:pt x="81100" y="304728"/>
                    </a:lnTo>
                    <a:cubicBezTo>
                      <a:pt x="36310" y="304728"/>
                      <a:pt x="0" y="268418"/>
                      <a:pt x="0" y="223628"/>
                    </a:cubicBezTo>
                    <a:lnTo>
                      <a:pt x="0" y="81100"/>
                    </a:lnTo>
                    <a:cubicBezTo>
                      <a:pt x="0" y="36310"/>
                      <a:pt x="36310" y="0"/>
                      <a:pt x="81100" y="0"/>
                    </a:cubicBezTo>
                    <a:close/>
                  </a:path>
                </a:pathLst>
              </a:custGeom>
              <a:solidFill>
                <a:srgbClr val="26662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282243" cy="342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396523"/>
              <a:ext cx="598225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3012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Gestion de usuarios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75072" y="5990732"/>
            <a:ext cx="4088118" cy="1523472"/>
            <a:chOff x="0" y="0"/>
            <a:chExt cx="5450824" cy="203129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50824" cy="2031296"/>
              <a:chOff x="0" y="0"/>
              <a:chExt cx="1168336" cy="4353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68336" cy="435390"/>
              </a:xfrm>
              <a:custGeom>
                <a:avLst/>
                <a:gdLst/>
                <a:ahLst/>
                <a:cxnLst/>
                <a:rect r="r" b="b" t="t" l="l"/>
                <a:pathLst>
                  <a:path h="435390" w="1168336">
                    <a:moveTo>
                      <a:pt x="89007" y="0"/>
                    </a:moveTo>
                    <a:lnTo>
                      <a:pt x="1079329" y="0"/>
                    </a:lnTo>
                    <a:cubicBezTo>
                      <a:pt x="1102935" y="0"/>
                      <a:pt x="1125574" y="9378"/>
                      <a:pt x="1142266" y="26070"/>
                    </a:cubicBezTo>
                    <a:cubicBezTo>
                      <a:pt x="1158959" y="42762"/>
                      <a:pt x="1168336" y="65401"/>
                      <a:pt x="1168336" y="89007"/>
                    </a:cubicBezTo>
                    <a:lnTo>
                      <a:pt x="1168336" y="346383"/>
                    </a:lnTo>
                    <a:cubicBezTo>
                      <a:pt x="1168336" y="369989"/>
                      <a:pt x="1158959" y="392629"/>
                      <a:pt x="1142266" y="409321"/>
                    </a:cubicBezTo>
                    <a:cubicBezTo>
                      <a:pt x="1125574" y="426013"/>
                      <a:pt x="1102935" y="435390"/>
                      <a:pt x="1079329" y="435390"/>
                    </a:cubicBezTo>
                    <a:lnTo>
                      <a:pt x="89007" y="435390"/>
                    </a:lnTo>
                    <a:cubicBezTo>
                      <a:pt x="65401" y="435390"/>
                      <a:pt x="42762" y="426013"/>
                      <a:pt x="26070" y="409321"/>
                    </a:cubicBezTo>
                    <a:cubicBezTo>
                      <a:pt x="9378" y="392629"/>
                      <a:pt x="0" y="369989"/>
                      <a:pt x="0" y="346383"/>
                    </a:cubicBezTo>
                    <a:lnTo>
                      <a:pt x="0" y="89007"/>
                    </a:lnTo>
                    <a:cubicBezTo>
                      <a:pt x="0" y="65401"/>
                      <a:pt x="9378" y="42762"/>
                      <a:pt x="26070" y="26070"/>
                    </a:cubicBezTo>
                    <a:cubicBezTo>
                      <a:pt x="42762" y="9378"/>
                      <a:pt x="65401" y="0"/>
                      <a:pt x="89007" y="0"/>
                    </a:cubicBezTo>
                    <a:close/>
                  </a:path>
                </a:pathLst>
              </a:custGeom>
              <a:solidFill>
                <a:srgbClr val="26662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168336" cy="4734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396523"/>
              <a:ext cx="5450824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3012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Gestion de Compra/Venta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356920" y="6219332"/>
            <a:ext cx="4486691" cy="1066272"/>
            <a:chOff x="0" y="0"/>
            <a:chExt cx="5982255" cy="142169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982255" cy="1421696"/>
              <a:chOff x="0" y="0"/>
              <a:chExt cx="1282243" cy="30472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82244" cy="304728"/>
              </a:xfrm>
              <a:custGeom>
                <a:avLst/>
                <a:gdLst/>
                <a:ahLst/>
                <a:cxnLst/>
                <a:rect r="r" b="b" t="t" l="l"/>
                <a:pathLst>
                  <a:path h="304728" w="1282244">
                    <a:moveTo>
                      <a:pt x="81100" y="0"/>
                    </a:moveTo>
                    <a:lnTo>
                      <a:pt x="1201143" y="0"/>
                    </a:lnTo>
                    <a:cubicBezTo>
                      <a:pt x="1245934" y="0"/>
                      <a:pt x="1282244" y="36310"/>
                      <a:pt x="1282244" y="81100"/>
                    </a:cubicBezTo>
                    <a:lnTo>
                      <a:pt x="1282244" y="223628"/>
                    </a:lnTo>
                    <a:cubicBezTo>
                      <a:pt x="1282244" y="245137"/>
                      <a:pt x="1273699" y="265765"/>
                      <a:pt x="1258490" y="280974"/>
                    </a:cubicBezTo>
                    <a:cubicBezTo>
                      <a:pt x="1243281" y="296183"/>
                      <a:pt x="1222652" y="304728"/>
                      <a:pt x="1201143" y="304728"/>
                    </a:cubicBezTo>
                    <a:lnTo>
                      <a:pt x="81100" y="304728"/>
                    </a:lnTo>
                    <a:cubicBezTo>
                      <a:pt x="36310" y="304728"/>
                      <a:pt x="0" y="268418"/>
                      <a:pt x="0" y="223628"/>
                    </a:cubicBezTo>
                    <a:lnTo>
                      <a:pt x="0" y="81100"/>
                    </a:lnTo>
                    <a:cubicBezTo>
                      <a:pt x="0" y="36310"/>
                      <a:pt x="36310" y="0"/>
                      <a:pt x="81100" y="0"/>
                    </a:cubicBezTo>
                    <a:close/>
                  </a:path>
                </a:pathLst>
              </a:custGeom>
              <a:solidFill>
                <a:srgbClr val="266624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282243" cy="342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396523"/>
              <a:ext cx="598225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3012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Gestion de proveedores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615996" y="1813091"/>
            <a:ext cx="4486691" cy="1066272"/>
            <a:chOff x="0" y="0"/>
            <a:chExt cx="5982255" cy="142169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982255" cy="1421696"/>
              <a:chOff x="0" y="0"/>
              <a:chExt cx="1282243" cy="30472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82244" cy="304728"/>
              </a:xfrm>
              <a:custGeom>
                <a:avLst/>
                <a:gdLst/>
                <a:ahLst/>
                <a:cxnLst/>
                <a:rect r="r" b="b" t="t" l="l"/>
                <a:pathLst>
                  <a:path h="304728" w="1282244">
                    <a:moveTo>
                      <a:pt x="81100" y="0"/>
                    </a:moveTo>
                    <a:lnTo>
                      <a:pt x="1201143" y="0"/>
                    </a:lnTo>
                    <a:cubicBezTo>
                      <a:pt x="1245934" y="0"/>
                      <a:pt x="1282244" y="36310"/>
                      <a:pt x="1282244" y="81100"/>
                    </a:cubicBezTo>
                    <a:lnTo>
                      <a:pt x="1282244" y="223628"/>
                    </a:lnTo>
                    <a:cubicBezTo>
                      <a:pt x="1282244" y="245137"/>
                      <a:pt x="1273699" y="265765"/>
                      <a:pt x="1258490" y="280974"/>
                    </a:cubicBezTo>
                    <a:cubicBezTo>
                      <a:pt x="1243281" y="296183"/>
                      <a:pt x="1222652" y="304728"/>
                      <a:pt x="1201143" y="304728"/>
                    </a:cubicBezTo>
                    <a:lnTo>
                      <a:pt x="81100" y="304728"/>
                    </a:lnTo>
                    <a:cubicBezTo>
                      <a:pt x="36310" y="304728"/>
                      <a:pt x="0" y="268418"/>
                      <a:pt x="0" y="223628"/>
                    </a:cubicBezTo>
                    <a:lnTo>
                      <a:pt x="0" y="81100"/>
                    </a:lnTo>
                    <a:cubicBezTo>
                      <a:pt x="0" y="36310"/>
                      <a:pt x="36310" y="0"/>
                      <a:pt x="81100" y="0"/>
                    </a:cubicBezTo>
                    <a:close/>
                  </a:path>
                </a:pathLst>
              </a:custGeom>
              <a:solidFill>
                <a:srgbClr val="266624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282243" cy="342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396523"/>
              <a:ext cx="598225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3012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Interfaz de usuario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615996" y="7488179"/>
            <a:ext cx="4486691" cy="1066272"/>
            <a:chOff x="0" y="0"/>
            <a:chExt cx="5982255" cy="142169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982255" cy="1421696"/>
              <a:chOff x="0" y="0"/>
              <a:chExt cx="1282243" cy="30472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82244" cy="304728"/>
              </a:xfrm>
              <a:custGeom>
                <a:avLst/>
                <a:gdLst/>
                <a:ahLst/>
                <a:cxnLst/>
                <a:rect r="r" b="b" t="t" l="l"/>
                <a:pathLst>
                  <a:path h="304728" w="1282244">
                    <a:moveTo>
                      <a:pt x="81100" y="0"/>
                    </a:moveTo>
                    <a:lnTo>
                      <a:pt x="1201143" y="0"/>
                    </a:lnTo>
                    <a:cubicBezTo>
                      <a:pt x="1245934" y="0"/>
                      <a:pt x="1282244" y="36310"/>
                      <a:pt x="1282244" y="81100"/>
                    </a:cubicBezTo>
                    <a:lnTo>
                      <a:pt x="1282244" y="223628"/>
                    </a:lnTo>
                    <a:cubicBezTo>
                      <a:pt x="1282244" y="245137"/>
                      <a:pt x="1273699" y="265765"/>
                      <a:pt x="1258490" y="280974"/>
                    </a:cubicBezTo>
                    <a:cubicBezTo>
                      <a:pt x="1243281" y="296183"/>
                      <a:pt x="1222652" y="304728"/>
                      <a:pt x="1201143" y="304728"/>
                    </a:cubicBezTo>
                    <a:lnTo>
                      <a:pt x="81100" y="304728"/>
                    </a:lnTo>
                    <a:cubicBezTo>
                      <a:pt x="36310" y="304728"/>
                      <a:pt x="0" y="268418"/>
                      <a:pt x="0" y="223628"/>
                    </a:cubicBezTo>
                    <a:lnTo>
                      <a:pt x="0" y="81100"/>
                    </a:lnTo>
                    <a:cubicBezTo>
                      <a:pt x="0" y="36310"/>
                      <a:pt x="36310" y="0"/>
                      <a:pt x="81100" y="0"/>
                    </a:cubicBezTo>
                    <a:close/>
                  </a:path>
                </a:pathLst>
              </a:custGeom>
              <a:solidFill>
                <a:srgbClr val="266624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282243" cy="342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396523"/>
              <a:ext cx="598225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3012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Gestion de producto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974203">
            <a:off x="11204899" y="2356632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0"/>
                </a:moveTo>
                <a:lnTo>
                  <a:pt x="1570905" y="0"/>
                </a:lnTo>
                <a:lnTo>
                  <a:pt x="1570905" y="430035"/>
                </a:lnTo>
                <a:lnTo>
                  <a:pt x="0" y="4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5163288">
            <a:off x="14234369" y="5093044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0"/>
                </a:moveTo>
                <a:lnTo>
                  <a:pt x="1570904" y="0"/>
                </a:lnTo>
                <a:lnTo>
                  <a:pt x="1570904" y="430035"/>
                </a:lnTo>
                <a:lnTo>
                  <a:pt x="0" y="4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0094463">
            <a:off x="11384255" y="7648506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0"/>
                </a:moveTo>
                <a:lnTo>
                  <a:pt x="1570905" y="0"/>
                </a:lnTo>
                <a:lnTo>
                  <a:pt x="1570905" y="430035"/>
                </a:lnTo>
                <a:lnTo>
                  <a:pt x="0" y="4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-10346248">
            <a:off x="4370820" y="7768567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0"/>
                </a:moveTo>
                <a:lnTo>
                  <a:pt x="1570904" y="0"/>
                </a:lnTo>
                <a:lnTo>
                  <a:pt x="1570904" y="430035"/>
                </a:lnTo>
                <a:lnTo>
                  <a:pt x="0" y="4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-5490618">
            <a:off x="1325265" y="4859029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0"/>
                </a:moveTo>
                <a:lnTo>
                  <a:pt x="1570904" y="0"/>
                </a:lnTo>
                <a:lnTo>
                  <a:pt x="1570904" y="430035"/>
                </a:lnTo>
                <a:lnTo>
                  <a:pt x="0" y="4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-1199476">
            <a:off x="4764677" y="2356632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0"/>
                </a:moveTo>
                <a:lnTo>
                  <a:pt x="1570905" y="0"/>
                </a:lnTo>
                <a:lnTo>
                  <a:pt x="1570905" y="430035"/>
                </a:lnTo>
                <a:lnTo>
                  <a:pt x="0" y="43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7383841" y="676139"/>
            <a:ext cx="863087" cy="863087"/>
          </a:xfrm>
          <a:custGeom>
            <a:avLst/>
            <a:gdLst/>
            <a:ahLst/>
            <a:cxnLst/>
            <a:rect r="r" b="b" t="t" l="l"/>
            <a:pathLst>
              <a:path h="863087" w="863087">
                <a:moveTo>
                  <a:pt x="0" y="0"/>
                </a:moveTo>
                <a:lnTo>
                  <a:pt x="863087" y="0"/>
                </a:lnTo>
                <a:lnTo>
                  <a:pt x="863087" y="863087"/>
                </a:lnTo>
                <a:lnTo>
                  <a:pt x="0" y="863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449136" y="401807"/>
            <a:ext cx="1163269" cy="1239168"/>
          </a:xfrm>
          <a:custGeom>
            <a:avLst/>
            <a:gdLst/>
            <a:ahLst/>
            <a:cxnLst/>
            <a:rect r="r" b="b" t="t" l="l"/>
            <a:pathLst>
              <a:path h="1239168" w="1163269">
                <a:moveTo>
                  <a:pt x="0" y="0"/>
                </a:moveTo>
                <a:lnTo>
                  <a:pt x="1163269" y="0"/>
                </a:lnTo>
                <a:lnTo>
                  <a:pt x="1163269" y="1239168"/>
                </a:lnTo>
                <a:lnTo>
                  <a:pt x="0" y="123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668933">
            <a:off x="14831996" y="1535253"/>
            <a:ext cx="934096" cy="1131614"/>
          </a:xfrm>
          <a:custGeom>
            <a:avLst/>
            <a:gdLst/>
            <a:ahLst/>
            <a:cxnLst/>
            <a:rect r="r" b="b" t="t" l="l"/>
            <a:pathLst>
              <a:path h="1131614" w="934096">
                <a:moveTo>
                  <a:pt x="0" y="0"/>
                </a:moveTo>
                <a:lnTo>
                  <a:pt x="934096" y="0"/>
                </a:lnTo>
                <a:lnTo>
                  <a:pt x="934096" y="1131613"/>
                </a:lnTo>
                <a:lnTo>
                  <a:pt x="0" y="1131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937455" y="827976"/>
            <a:ext cx="539257" cy="711250"/>
          </a:xfrm>
          <a:custGeom>
            <a:avLst/>
            <a:gdLst/>
            <a:ahLst/>
            <a:cxnLst/>
            <a:rect r="r" b="b" t="t" l="l"/>
            <a:pathLst>
              <a:path h="711250" w="539257">
                <a:moveTo>
                  <a:pt x="0" y="0"/>
                </a:moveTo>
                <a:lnTo>
                  <a:pt x="539257" y="0"/>
                </a:lnTo>
                <a:lnTo>
                  <a:pt x="539257" y="711250"/>
                </a:lnTo>
                <a:lnTo>
                  <a:pt x="0" y="7112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10800000">
            <a:off x="17302424" y="2289755"/>
            <a:ext cx="539257" cy="711250"/>
          </a:xfrm>
          <a:custGeom>
            <a:avLst/>
            <a:gdLst/>
            <a:ahLst/>
            <a:cxnLst/>
            <a:rect r="r" b="b" t="t" l="l"/>
            <a:pathLst>
              <a:path h="711250" w="539257">
                <a:moveTo>
                  <a:pt x="0" y="0"/>
                </a:moveTo>
                <a:lnTo>
                  <a:pt x="539257" y="0"/>
                </a:lnTo>
                <a:lnTo>
                  <a:pt x="539257" y="711250"/>
                </a:lnTo>
                <a:lnTo>
                  <a:pt x="0" y="711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737810">
            <a:off x="15992320" y="2612564"/>
            <a:ext cx="868939" cy="245475"/>
          </a:xfrm>
          <a:custGeom>
            <a:avLst/>
            <a:gdLst/>
            <a:ahLst/>
            <a:cxnLst/>
            <a:rect r="r" b="b" t="t" l="l"/>
            <a:pathLst>
              <a:path h="245475" w="868939">
                <a:moveTo>
                  <a:pt x="0" y="0"/>
                </a:moveTo>
                <a:lnTo>
                  <a:pt x="868939" y="0"/>
                </a:lnTo>
                <a:lnTo>
                  <a:pt x="868939" y="245475"/>
                </a:lnTo>
                <a:lnTo>
                  <a:pt x="0" y="245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false" rot="9349298">
            <a:off x="15699940" y="1228318"/>
            <a:ext cx="868939" cy="245475"/>
          </a:xfrm>
          <a:custGeom>
            <a:avLst/>
            <a:gdLst/>
            <a:ahLst/>
            <a:cxnLst/>
            <a:rect r="r" b="b" t="t" l="l"/>
            <a:pathLst>
              <a:path h="245475" w="868939">
                <a:moveTo>
                  <a:pt x="868939" y="0"/>
                </a:moveTo>
                <a:lnTo>
                  <a:pt x="0" y="0"/>
                </a:lnTo>
                <a:lnTo>
                  <a:pt x="0" y="245475"/>
                </a:lnTo>
                <a:lnTo>
                  <a:pt x="868939" y="245475"/>
                </a:lnTo>
                <a:lnTo>
                  <a:pt x="86893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6810769" y="518174"/>
            <a:ext cx="792628" cy="426578"/>
          </a:xfrm>
          <a:custGeom>
            <a:avLst/>
            <a:gdLst/>
            <a:ahLst/>
            <a:cxnLst/>
            <a:rect r="r" b="b" t="t" l="l"/>
            <a:pathLst>
              <a:path h="426578" w="792628">
                <a:moveTo>
                  <a:pt x="0" y="0"/>
                </a:moveTo>
                <a:lnTo>
                  <a:pt x="792628" y="0"/>
                </a:lnTo>
                <a:lnTo>
                  <a:pt x="792628" y="426578"/>
                </a:lnTo>
                <a:lnTo>
                  <a:pt x="0" y="4265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7294193" y="1972625"/>
            <a:ext cx="555719" cy="494085"/>
          </a:xfrm>
          <a:custGeom>
            <a:avLst/>
            <a:gdLst/>
            <a:ahLst/>
            <a:cxnLst/>
            <a:rect r="r" b="b" t="t" l="l"/>
            <a:pathLst>
              <a:path h="494085" w="555719">
                <a:moveTo>
                  <a:pt x="0" y="0"/>
                </a:moveTo>
                <a:lnTo>
                  <a:pt x="555719" y="0"/>
                </a:lnTo>
                <a:lnTo>
                  <a:pt x="555719" y="494085"/>
                </a:lnTo>
                <a:lnTo>
                  <a:pt x="0" y="4940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938491" y="2466710"/>
            <a:ext cx="537185" cy="537185"/>
          </a:xfrm>
          <a:custGeom>
            <a:avLst/>
            <a:gdLst/>
            <a:ahLst/>
            <a:cxnLst/>
            <a:rect r="r" b="b" t="t" l="l"/>
            <a:pathLst>
              <a:path h="537185" w="537185">
                <a:moveTo>
                  <a:pt x="0" y="0"/>
                </a:moveTo>
                <a:lnTo>
                  <a:pt x="537184" y="0"/>
                </a:lnTo>
                <a:lnTo>
                  <a:pt x="537184" y="537184"/>
                </a:lnTo>
                <a:lnTo>
                  <a:pt x="0" y="53718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5019821" y="7667066"/>
            <a:ext cx="667963" cy="1629842"/>
            <a:chOff x="0" y="0"/>
            <a:chExt cx="890617" cy="217312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148993"/>
              <a:ext cx="890617" cy="2024129"/>
            </a:xfrm>
            <a:custGeom>
              <a:avLst/>
              <a:gdLst/>
              <a:ahLst/>
              <a:cxnLst/>
              <a:rect r="r" b="b" t="t" l="l"/>
              <a:pathLst>
                <a:path h="2024129" w="890617">
                  <a:moveTo>
                    <a:pt x="0" y="0"/>
                  </a:moveTo>
                  <a:lnTo>
                    <a:pt x="890617" y="0"/>
                  </a:lnTo>
                  <a:lnTo>
                    <a:pt x="890617" y="2024129"/>
                  </a:lnTo>
                  <a:lnTo>
                    <a:pt x="0" y="2024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62186" y="0"/>
              <a:ext cx="566245" cy="297986"/>
            </a:xfrm>
            <a:custGeom>
              <a:avLst/>
              <a:gdLst/>
              <a:ahLst/>
              <a:cxnLst/>
              <a:rect r="r" b="b" t="t" l="l"/>
              <a:pathLst>
                <a:path h="297986" w="566245">
                  <a:moveTo>
                    <a:pt x="0" y="0"/>
                  </a:moveTo>
                  <a:lnTo>
                    <a:pt x="566245" y="0"/>
                  </a:lnTo>
                  <a:lnTo>
                    <a:pt x="566245" y="297986"/>
                  </a:lnTo>
                  <a:lnTo>
                    <a:pt x="0" y="29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01383" y="495088"/>
              <a:ext cx="487851" cy="1434856"/>
            </a:xfrm>
            <a:custGeom>
              <a:avLst/>
              <a:gdLst/>
              <a:ahLst/>
              <a:cxnLst/>
              <a:rect r="r" b="b" t="t" l="l"/>
              <a:pathLst>
                <a:path h="1434856" w="487851">
                  <a:moveTo>
                    <a:pt x="0" y="0"/>
                  </a:moveTo>
                  <a:lnTo>
                    <a:pt x="487851" y="0"/>
                  </a:lnTo>
                  <a:lnTo>
                    <a:pt x="487851" y="1434856"/>
                  </a:lnTo>
                  <a:lnTo>
                    <a:pt x="0" y="143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16144983" y="7921562"/>
            <a:ext cx="1113257" cy="1193550"/>
          </a:xfrm>
          <a:custGeom>
            <a:avLst/>
            <a:gdLst/>
            <a:ahLst/>
            <a:cxnLst/>
            <a:rect r="r" b="b" t="t" l="l"/>
            <a:pathLst>
              <a:path h="1193550" w="1113257">
                <a:moveTo>
                  <a:pt x="0" y="0"/>
                </a:moveTo>
                <a:lnTo>
                  <a:pt x="1113257" y="0"/>
                </a:lnTo>
                <a:lnTo>
                  <a:pt x="1113257" y="1193550"/>
                </a:lnTo>
                <a:lnTo>
                  <a:pt x="0" y="11935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4530333" y="8452085"/>
            <a:ext cx="1251879" cy="1461854"/>
          </a:xfrm>
          <a:custGeom>
            <a:avLst/>
            <a:gdLst/>
            <a:ahLst/>
            <a:cxnLst/>
            <a:rect r="r" b="b" t="t" l="l"/>
            <a:pathLst>
              <a:path h="1461854" w="1251879">
                <a:moveTo>
                  <a:pt x="0" y="0"/>
                </a:moveTo>
                <a:lnTo>
                  <a:pt x="1251879" y="0"/>
                </a:lnTo>
                <a:lnTo>
                  <a:pt x="1251879" y="1461854"/>
                </a:lnTo>
                <a:lnTo>
                  <a:pt x="0" y="146185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1871219">
            <a:off x="11577130" y="8968470"/>
            <a:ext cx="856694" cy="1089596"/>
          </a:xfrm>
          <a:custGeom>
            <a:avLst/>
            <a:gdLst/>
            <a:ahLst/>
            <a:cxnLst/>
            <a:rect r="r" b="b" t="t" l="l"/>
            <a:pathLst>
              <a:path h="1089596" w="856694">
                <a:moveTo>
                  <a:pt x="0" y="0"/>
                </a:moveTo>
                <a:lnTo>
                  <a:pt x="856694" y="0"/>
                </a:lnTo>
                <a:lnTo>
                  <a:pt x="856694" y="1089595"/>
                </a:lnTo>
                <a:lnTo>
                  <a:pt x="0" y="108959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10326788">
            <a:off x="11577715" y="8546629"/>
            <a:ext cx="1481458" cy="1500556"/>
          </a:xfrm>
          <a:custGeom>
            <a:avLst/>
            <a:gdLst/>
            <a:ahLst/>
            <a:cxnLst/>
            <a:rect r="r" b="b" t="t" l="l"/>
            <a:pathLst>
              <a:path h="1500556" w="1481458">
                <a:moveTo>
                  <a:pt x="0" y="0"/>
                </a:moveTo>
                <a:lnTo>
                  <a:pt x="1481458" y="0"/>
                </a:lnTo>
                <a:lnTo>
                  <a:pt x="1481458" y="1500556"/>
                </a:lnTo>
                <a:lnTo>
                  <a:pt x="0" y="150055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7612308" y="8740362"/>
            <a:ext cx="1269240" cy="1305131"/>
          </a:xfrm>
          <a:custGeom>
            <a:avLst/>
            <a:gdLst/>
            <a:ahLst/>
            <a:cxnLst/>
            <a:rect r="r" b="b" t="t" l="l"/>
            <a:pathLst>
              <a:path h="1305131" w="1269240">
                <a:moveTo>
                  <a:pt x="0" y="0"/>
                </a:moveTo>
                <a:lnTo>
                  <a:pt x="1269240" y="0"/>
                </a:lnTo>
                <a:lnTo>
                  <a:pt x="1269240" y="1305131"/>
                </a:lnTo>
                <a:lnTo>
                  <a:pt x="0" y="130513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AutoShape 57" id="57"/>
          <p:cNvSpPr/>
          <p:nvPr/>
        </p:nvSpPr>
        <p:spPr>
          <a:xfrm flipH="true">
            <a:off x="9626063" y="9411944"/>
            <a:ext cx="986342" cy="583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H="true" flipV="true">
            <a:off x="6309695" y="9315954"/>
            <a:ext cx="612602" cy="120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9" id="59"/>
          <p:cNvSpPr/>
          <p:nvPr/>
        </p:nvSpPr>
        <p:spPr>
          <a:xfrm flipH="false" flipV="false" rot="-785676">
            <a:off x="491254" y="7311897"/>
            <a:ext cx="1477953" cy="1418835"/>
          </a:xfrm>
          <a:custGeom>
            <a:avLst/>
            <a:gdLst/>
            <a:ahLst/>
            <a:cxnLst/>
            <a:rect r="r" b="b" t="t" l="l"/>
            <a:pathLst>
              <a:path h="1418835" w="1477953">
                <a:moveTo>
                  <a:pt x="0" y="0"/>
                </a:moveTo>
                <a:lnTo>
                  <a:pt x="1477953" y="0"/>
                </a:lnTo>
                <a:lnTo>
                  <a:pt x="1477953" y="1418835"/>
                </a:lnTo>
                <a:lnTo>
                  <a:pt x="0" y="1418835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235645" y="7557751"/>
            <a:ext cx="684034" cy="657917"/>
          </a:xfrm>
          <a:custGeom>
            <a:avLst/>
            <a:gdLst/>
            <a:ahLst/>
            <a:cxnLst/>
            <a:rect r="r" b="b" t="t" l="l"/>
            <a:pathLst>
              <a:path h="657917" w="684034">
                <a:moveTo>
                  <a:pt x="0" y="0"/>
                </a:moveTo>
                <a:lnTo>
                  <a:pt x="684034" y="0"/>
                </a:lnTo>
                <a:lnTo>
                  <a:pt x="684034" y="657916"/>
                </a:lnTo>
                <a:lnTo>
                  <a:pt x="0" y="65791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315287" y="1202093"/>
            <a:ext cx="1290097" cy="1321734"/>
          </a:xfrm>
          <a:custGeom>
            <a:avLst/>
            <a:gdLst/>
            <a:ahLst/>
            <a:cxnLst/>
            <a:rect r="r" b="b" t="t" l="l"/>
            <a:pathLst>
              <a:path h="1321734" w="1290097">
                <a:moveTo>
                  <a:pt x="0" y="0"/>
                </a:moveTo>
                <a:lnTo>
                  <a:pt x="1290097" y="0"/>
                </a:lnTo>
                <a:lnTo>
                  <a:pt x="1290097" y="1321733"/>
                </a:lnTo>
                <a:lnTo>
                  <a:pt x="0" y="132173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2739152" y="1284512"/>
            <a:ext cx="1379265" cy="1339141"/>
          </a:xfrm>
          <a:custGeom>
            <a:avLst/>
            <a:gdLst/>
            <a:ahLst/>
            <a:cxnLst/>
            <a:rect r="r" b="b" t="t" l="l"/>
            <a:pathLst>
              <a:path h="1339141" w="1379265">
                <a:moveTo>
                  <a:pt x="0" y="0"/>
                </a:moveTo>
                <a:lnTo>
                  <a:pt x="1379266" y="0"/>
                </a:lnTo>
                <a:lnTo>
                  <a:pt x="1379266" y="1339141"/>
                </a:lnTo>
                <a:lnTo>
                  <a:pt x="0" y="133914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2076553">
            <a:off x="211160" y="2945680"/>
            <a:ext cx="1127953" cy="1467256"/>
          </a:xfrm>
          <a:custGeom>
            <a:avLst/>
            <a:gdLst/>
            <a:ahLst/>
            <a:cxnLst/>
            <a:rect r="r" b="b" t="t" l="l"/>
            <a:pathLst>
              <a:path h="1467256" w="1127953">
                <a:moveTo>
                  <a:pt x="0" y="0"/>
                </a:moveTo>
                <a:lnTo>
                  <a:pt x="1127952" y="0"/>
                </a:lnTo>
                <a:lnTo>
                  <a:pt x="1127952" y="1467256"/>
                </a:lnTo>
                <a:lnTo>
                  <a:pt x="0" y="1467256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5616866" y="4234309"/>
            <a:ext cx="6661213" cy="1688999"/>
            <a:chOff x="0" y="0"/>
            <a:chExt cx="8881617" cy="2251999"/>
          </a:xfrm>
        </p:grpSpPr>
        <p:sp>
          <p:nvSpPr>
            <p:cNvPr name="TextBox 65" id="65"/>
            <p:cNvSpPr txBox="true"/>
            <p:nvPr/>
          </p:nvSpPr>
          <p:spPr>
            <a:xfrm rot="0">
              <a:off x="0" y="406290"/>
              <a:ext cx="8881617" cy="1845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752"/>
                </a:lnSpc>
                <a:spcBef>
                  <a:spcPct val="0"/>
                </a:spcBef>
              </a:pPr>
              <a:r>
                <a:rPr lang="en-US" sz="896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GREENMARKET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812494" y="-9525"/>
              <a:ext cx="7256629" cy="743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4"/>
                </a:lnSpc>
                <a:spcBef>
                  <a:spcPct val="0"/>
                </a:spcBef>
              </a:pPr>
              <a:r>
                <a:rPr lang="en-US" sz="362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DIAGRAMA DE COMPONENTES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667339">
            <a:off x="12662297" y="9349695"/>
            <a:ext cx="2948728" cy="1745202"/>
          </a:xfrm>
          <a:custGeom>
            <a:avLst/>
            <a:gdLst/>
            <a:ahLst/>
            <a:cxnLst/>
            <a:rect r="r" b="b" t="t" l="l"/>
            <a:pathLst>
              <a:path h="1745202" w="2948728">
                <a:moveTo>
                  <a:pt x="0" y="1745202"/>
                </a:moveTo>
                <a:lnTo>
                  <a:pt x="2948728" y="1745202"/>
                </a:lnTo>
                <a:lnTo>
                  <a:pt x="2948728" y="0"/>
                </a:lnTo>
                <a:lnTo>
                  <a:pt x="0" y="0"/>
                </a:lnTo>
                <a:lnTo>
                  <a:pt x="0" y="174520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10886">
            <a:off x="-664908" y="-2007886"/>
            <a:ext cx="2893118" cy="3740490"/>
          </a:xfrm>
          <a:custGeom>
            <a:avLst/>
            <a:gdLst/>
            <a:ahLst/>
            <a:cxnLst/>
            <a:rect r="r" b="b" t="t" l="l"/>
            <a:pathLst>
              <a:path h="3740490" w="2893118">
                <a:moveTo>
                  <a:pt x="0" y="0"/>
                </a:moveTo>
                <a:lnTo>
                  <a:pt x="2893118" y="0"/>
                </a:lnTo>
                <a:lnTo>
                  <a:pt x="2893118" y="3740490"/>
                </a:lnTo>
                <a:lnTo>
                  <a:pt x="0" y="3740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1119" y="-57058"/>
            <a:ext cx="1012072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DIAGRAMA DE DESPLIEGUE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6073" y="2291398"/>
            <a:ext cx="758204" cy="1723192"/>
            <a:chOff x="0" y="0"/>
            <a:chExt cx="1010939" cy="22975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939" cy="2297589"/>
            </a:xfrm>
            <a:custGeom>
              <a:avLst/>
              <a:gdLst/>
              <a:ahLst/>
              <a:cxnLst/>
              <a:rect r="r" b="b" t="t" l="l"/>
              <a:pathLst>
                <a:path h="2297589" w="1010939">
                  <a:moveTo>
                    <a:pt x="0" y="0"/>
                  </a:moveTo>
                  <a:lnTo>
                    <a:pt x="1010939" y="0"/>
                  </a:lnTo>
                  <a:lnTo>
                    <a:pt x="1010939" y="2297589"/>
                  </a:lnTo>
                  <a:lnTo>
                    <a:pt x="0" y="2297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3827" y="105855"/>
              <a:ext cx="583285" cy="91205"/>
            </a:xfrm>
            <a:custGeom>
              <a:avLst/>
              <a:gdLst/>
              <a:ahLst/>
              <a:cxnLst/>
              <a:rect r="r" b="b" t="t" l="l"/>
              <a:pathLst>
                <a:path h="91205" w="583285">
                  <a:moveTo>
                    <a:pt x="0" y="0"/>
                  </a:moveTo>
                  <a:lnTo>
                    <a:pt x="583285" y="0"/>
                  </a:lnTo>
                  <a:lnTo>
                    <a:pt x="583285" y="91204"/>
                  </a:lnTo>
                  <a:lnTo>
                    <a:pt x="0" y="91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63470" y="2757960"/>
            <a:ext cx="1217574" cy="1723192"/>
            <a:chOff x="0" y="0"/>
            <a:chExt cx="1623432" cy="2297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939" cy="2297589"/>
            </a:xfrm>
            <a:custGeom>
              <a:avLst/>
              <a:gdLst/>
              <a:ahLst/>
              <a:cxnLst/>
              <a:rect r="r" b="b" t="t" l="l"/>
              <a:pathLst>
                <a:path h="2297589" w="1010939">
                  <a:moveTo>
                    <a:pt x="0" y="0"/>
                  </a:moveTo>
                  <a:lnTo>
                    <a:pt x="1010939" y="0"/>
                  </a:lnTo>
                  <a:lnTo>
                    <a:pt x="1010939" y="2297589"/>
                  </a:lnTo>
                  <a:lnTo>
                    <a:pt x="0" y="2297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713479">
              <a:off x="756411" y="1162733"/>
              <a:ext cx="730876" cy="755604"/>
            </a:xfrm>
            <a:custGeom>
              <a:avLst/>
              <a:gdLst/>
              <a:ahLst/>
              <a:cxnLst/>
              <a:rect r="r" b="b" t="t" l="l"/>
              <a:pathLst>
                <a:path h="755604" w="730876">
                  <a:moveTo>
                    <a:pt x="0" y="0"/>
                  </a:moveTo>
                  <a:lnTo>
                    <a:pt x="730875" y="0"/>
                  </a:lnTo>
                  <a:lnTo>
                    <a:pt x="730875" y="755604"/>
                  </a:lnTo>
                  <a:lnTo>
                    <a:pt x="0" y="75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0375" y="2601780"/>
            <a:ext cx="758204" cy="1850033"/>
            <a:chOff x="0" y="0"/>
            <a:chExt cx="1010939" cy="24667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69122"/>
              <a:ext cx="1010939" cy="2297589"/>
            </a:xfrm>
            <a:custGeom>
              <a:avLst/>
              <a:gdLst/>
              <a:ahLst/>
              <a:cxnLst/>
              <a:rect r="r" b="b" t="t" l="l"/>
              <a:pathLst>
                <a:path h="2297589" w="1010939">
                  <a:moveTo>
                    <a:pt x="0" y="0"/>
                  </a:moveTo>
                  <a:lnTo>
                    <a:pt x="1010939" y="0"/>
                  </a:lnTo>
                  <a:lnTo>
                    <a:pt x="1010939" y="2297589"/>
                  </a:lnTo>
                  <a:lnTo>
                    <a:pt x="0" y="2297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4097" y="0"/>
              <a:ext cx="642744" cy="338244"/>
            </a:xfrm>
            <a:custGeom>
              <a:avLst/>
              <a:gdLst/>
              <a:ahLst/>
              <a:cxnLst/>
              <a:rect r="r" b="b" t="t" l="l"/>
              <a:pathLst>
                <a:path h="338244" w="642744">
                  <a:moveTo>
                    <a:pt x="0" y="0"/>
                  </a:moveTo>
                  <a:lnTo>
                    <a:pt x="642745" y="0"/>
                  </a:lnTo>
                  <a:lnTo>
                    <a:pt x="642745" y="338244"/>
                  </a:lnTo>
                  <a:lnTo>
                    <a:pt x="0" y="338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8590" y="561974"/>
              <a:ext cx="553760" cy="1628705"/>
            </a:xfrm>
            <a:custGeom>
              <a:avLst/>
              <a:gdLst/>
              <a:ahLst/>
              <a:cxnLst/>
              <a:rect r="r" b="b" t="t" l="l"/>
              <a:pathLst>
                <a:path h="1628705" w="553760">
                  <a:moveTo>
                    <a:pt x="0" y="0"/>
                  </a:moveTo>
                  <a:lnTo>
                    <a:pt x="553759" y="0"/>
                  </a:lnTo>
                  <a:lnTo>
                    <a:pt x="553759" y="1628705"/>
                  </a:lnTo>
                  <a:lnTo>
                    <a:pt x="0" y="162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1686396">
            <a:off x="4360635" y="2216043"/>
            <a:ext cx="1842458" cy="1830175"/>
          </a:xfrm>
          <a:custGeom>
            <a:avLst/>
            <a:gdLst/>
            <a:ahLst/>
            <a:cxnLst/>
            <a:rect r="r" b="b" t="t" l="l"/>
            <a:pathLst>
              <a:path h="1830175" w="1842458">
                <a:moveTo>
                  <a:pt x="0" y="0"/>
                </a:moveTo>
                <a:lnTo>
                  <a:pt x="1842458" y="0"/>
                </a:lnTo>
                <a:lnTo>
                  <a:pt x="1842458" y="1830174"/>
                </a:lnTo>
                <a:lnTo>
                  <a:pt x="0" y="18301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00039">
            <a:off x="2931595" y="3194277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3"/>
                </a:lnTo>
                <a:lnTo>
                  <a:pt x="0" y="2903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7619530" y="1784945"/>
            <a:ext cx="1711683" cy="2368969"/>
          </a:xfrm>
          <a:custGeom>
            <a:avLst/>
            <a:gdLst/>
            <a:ahLst/>
            <a:cxnLst/>
            <a:rect r="r" b="b" t="t" l="l"/>
            <a:pathLst>
              <a:path h="2368969" w="1711683">
                <a:moveTo>
                  <a:pt x="1711683" y="0"/>
                </a:moveTo>
                <a:lnTo>
                  <a:pt x="0" y="0"/>
                </a:lnTo>
                <a:lnTo>
                  <a:pt x="0" y="2368969"/>
                </a:lnTo>
                <a:lnTo>
                  <a:pt x="1711683" y="2368969"/>
                </a:lnTo>
                <a:lnTo>
                  <a:pt x="1711683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94530">
            <a:off x="6198164" y="3036735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43504" y="2499707"/>
            <a:ext cx="1341804" cy="1027090"/>
          </a:xfrm>
          <a:custGeom>
            <a:avLst/>
            <a:gdLst/>
            <a:ahLst/>
            <a:cxnLst/>
            <a:rect r="r" b="b" t="t" l="l"/>
            <a:pathLst>
              <a:path h="1027090" w="1341804">
                <a:moveTo>
                  <a:pt x="0" y="0"/>
                </a:moveTo>
                <a:lnTo>
                  <a:pt x="1341804" y="0"/>
                </a:lnTo>
                <a:lnTo>
                  <a:pt x="1341804" y="1027090"/>
                </a:lnTo>
                <a:lnTo>
                  <a:pt x="0" y="102709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46069" y="3013252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427889" y="1305017"/>
            <a:ext cx="1786457" cy="2245585"/>
            <a:chOff x="0" y="0"/>
            <a:chExt cx="2381943" cy="29941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7463" y="0"/>
              <a:ext cx="2364480" cy="2772844"/>
            </a:xfrm>
            <a:custGeom>
              <a:avLst/>
              <a:gdLst/>
              <a:ahLst/>
              <a:cxnLst/>
              <a:rect r="r" b="b" t="t" l="l"/>
              <a:pathLst>
                <a:path h="2772844" w="2364480">
                  <a:moveTo>
                    <a:pt x="0" y="0"/>
                  </a:moveTo>
                  <a:lnTo>
                    <a:pt x="2364480" y="0"/>
                  </a:lnTo>
                  <a:lnTo>
                    <a:pt x="2364480" y="2772844"/>
                  </a:lnTo>
                  <a:lnTo>
                    <a:pt x="0" y="2772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1852583">
              <a:off x="41337" y="2329027"/>
              <a:ext cx="1004317" cy="438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90"/>
                </a:lnSpc>
                <a:spcBef>
                  <a:spcPct val="0"/>
                </a:spcBef>
              </a:pPr>
              <a:r>
                <a:rPr lang="en-US" sz="199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modem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1444082">
              <a:off x="1519733" y="856554"/>
              <a:ext cx="502159" cy="438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90"/>
                </a:lnSpc>
                <a:spcBef>
                  <a:spcPct val="0"/>
                </a:spcBef>
              </a:pPr>
              <a:r>
                <a:rPr lang="en-US" sz="199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gui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173928" y="5419329"/>
            <a:ext cx="1755973" cy="3576982"/>
          </a:xfrm>
          <a:custGeom>
            <a:avLst/>
            <a:gdLst/>
            <a:ahLst/>
            <a:cxnLst/>
            <a:rect r="r" b="b" t="t" l="l"/>
            <a:pathLst>
              <a:path h="3576982" w="1755973">
                <a:moveTo>
                  <a:pt x="0" y="0"/>
                </a:moveTo>
                <a:lnTo>
                  <a:pt x="1755973" y="0"/>
                </a:lnTo>
                <a:lnTo>
                  <a:pt x="1755973" y="3576982"/>
                </a:lnTo>
                <a:lnTo>
                  <a:pt x="0" y="357698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58710" y="7053008"/>
            <a:ext cx="1420462" cy="1553189"/>
          </a:xfrm>
          <a:custGeom>
            <a:avLst/>
            <a:gdLst/>
            <a:ahLst/>
            <a:cxnLst/>
            <a:rect r="r" b="b" t="t" l="l"/>
            <a:pathLst>
              <a:path h="1553189" w="1420462">
                <a:moveTo>
                  <a:pt x="0" y="0"/>
                </a:moveTo>
                <a:lnTo>
                  <a:pt x="1420461" y="0"/>
                </a:lnTo>
                <a:lnTo>
                  <a:pt x="1420461" y="1553189"/>
                </a:lnTo>
                <a:lnTo>
                  <a:pt x="0" y="155318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176753" y="8032036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314061" y="4451813"/>
            <a:ext cx="1330939" cy="1330939"/>
          </a:xfrm>
          <a:custGeom>
            <a:avLst/>
            <a:gdLst/>
            <a:ahLst/>
            <a:cxnLst/>
            <a:rect r="r" b="b" t="t" l="l"/>
            <a:pathLst>
              <a:path h="1330939" w="1330939">
                <a:moveTo>
                  <a:pt x="0" y="0"/>
                </a:moveTo>
                <a:lnTo>
                  <a:pt x="1330939" y="0"/>
                </a:lnTo>
                <a:lnTo>
                  <a:pt x="1330939" y="1330939"/>
                </a:lnTo>
                <a:lnTo>
                  <a:pt x="0" y="133093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8646936">
            <a:off x="14599560" y="3943204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1289162">
            <a:off x="9608076" y="7373525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7" y="0"/>
                </a:lnTo>
                <a:lnTo>
                  <a:pt x="959907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9667527">
            <a:off x="10147183" y="5566786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672167" y="7514941"/>
            <a:ext cx="1947885" cy="1324562"/>
          </a:xfrm>
          <a:custGeom>
            <a:avLst/>
            <a:gdLst/>
            <a:ahLst/>
            <a:cxnLst/>
            <a:rect r="r" b="b" t="t" l="l"/>
            <a:pathLst>
              <a:path h="1324562" w="1947885">
                <a:moveTo>
                  <a:pt x="0" y="0"/>
                </a:moveTo>
                <a:lnTo>
                  <a:pt x="1947884" y="0"/>
                </a:lnTo>
                <a:lnTo>
                  <a:pt x="1947884" y="1324561"/>
                </a:lnTo>
                <a:lnTo>
                  <a:pt x="0" y="132456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29477" y="4424001"/>
            <a:ext cx="1533725" cy="43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4"/>
              </a:lnSpc>
              <a:spcBef>
                <a:spcPct val="0"/>
              </a:spcBef>
            </a:pPr>
            <a:r>
              <a:rPr lang="en-US" sz="2502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Usuario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3780217" y="6694275"/>
            <a:ext cx="1341804" cy="1027090"/>
          </a:xfrm>
          <a:custGeom>
            <a:avLst/>
            <a:gdLst/>
            <a:ahLst/>
            <a:cxnLst/>
            <a:rect r="r" b="b" t="t" l="l"/>
            <a:pathLst>
              <a:path h="1027090" w="1341804">
                <a:moveTo>
                  <a:pt x="0" y="0"/>
                </a:moveTo>
                <a:lnTo>
                  <a:pt x="1341804" y="0"/>
                </a:lnTo>
                <a:lnTo>
                  <a:pt x="1341804" y="1027090"/>
                </a:lnTo>
                <a:lnTo>
                  <a:pt x="0" y="102709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10342104">
            <a:off x="5419586" y="6854994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24293" y="6959015"/>
            <a:ext cx="3535190" cy="3294364"/>
            <a:chOff x="0" y="0"/>
            <a:chExt cx="4713586" cy="439248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34054" cy="3707926"/>
            </a:xfrm>
            <a:custGeom>
              <a:avLst/>
              <a:gdLst/>
              <a:ahLst/>
              <a:cxnLst/>
              <a:rect r="r" b="b" t="t" l="l"/>
              <a:pathLst>
                <a:path h="3707926" w="1934054">
                  <a:moveTo>
                    <a:pt x="0" y="0"/>
                  </a:moveTo>
                  <a:lnTo>
                    <a:pt x="1934054" y="0"/>
                  </a:lnTo>
                  <a:lnTo>
                    <a:pt x="1934054" y="3707926"/>
                  </a:lnTo>
                  <a:lnTo>
                    <a:pt x="0" y="3707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018572" y="2031602"/>
              <a:ext cx="2695015" cy="1695185"/>
            </a:xfrm>
            <a:custGeom>
              <a:avLst/>
              <a:gdLst/>
              <a:ahLst/>
              <a:cxnLst/>
              <a:rect r="r" b="b" t="t" l="l"/>
              <a:pathLst>
                <a:path h="1695185" w="2695015">
                  <a:moveTo>
                    <a:pt x="0" y="0"/>
                  </a:moveTo>
                  <a:lnTo>
                    <a:pt x="2695014" y="0"/>
                  </a:lnTo>
                  <a:lnTo>
                    <a:pt x="2695014" y="1695185"/>
                  </a:lnTo>
                  <a:lnTo>
                    <a:pt x="0" y="1695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1283586">
              <a:off x="1954047" y="1145083"/>
              <a:ext cx="1255749" cy="346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51"/>
                </a:lnSpc>
                <a:spcBef>
                  <a:spcPct val="0"/>
                </a:spcBef>
              </a:pPr>
              <a:r>
                <a:rPr lang="en-US" sz="1537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conexión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754689" y="2635597"/>
              <a:ext cx="1222781" cy="290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25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web service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603" y="3912133"/>
              <a:ext cx="1929450" cy="480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2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aplicación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70544" y="1596962"/>
              <a:ext cx="1222781" cy="290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25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APP service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9657227">
            <a:off x="2406958" y="7165886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9047622" y="6401451"/>
            <a:ext cx="1396726" cy="28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1"/>
              </a:lnSpc>
              <a:spcBef>
                <a:spcPct val="0"/>
              </a:spcBef>
            </a:pPr>
            <a:r>
              <a:rPr lang="en-US" sz="170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TRasparencia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047622" y="6733188"/>
            <a:ext cx="1020107" cy="28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1"/>
              </a:lnSpc>
              <a:spcBef>
                <a:spcPct val="0"/>
              </a:spcBef>
            </a:pPr>
            <a:r>
              <a:rPr lang="en-US" sz="170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captura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39176" y="8967240"/>
            <a:ext cx="1262937" cy="32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servidor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672167" y="8958462"/>
            <a:ext cx="2051769" cy="42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7"/>
              </a:lnSpc>
              <a:spcBef>
                <a:spcPct val="0"/>
              </a:spcBef>
            </a:pPr>
            <a:r>
              <a:rPr lang="en-US" sz="2462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base de datos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61081" y="8558572"/>
            <a:ext cx="1347390" cy="34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información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439176" y="4148321"/>
            <a:ext cx="1769656" cy="40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7"/>
              </a:lnSpc>
              <a:spcBef>
                <a:spcPct val="0"/>
              </a:spcBef>
            </a:pPr>
            <a:r>
              <a:rPr lang="en-US" sz="234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computador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2979530" y="2985944"/>
            <a:ext cx="959908" cy="290372"/>
          </a:xfrm>
          <a:custGeom>
            <a:avLst/>
            <a:gdLst/>
            <a:ahLst/>
            <a:cxnLst/>
            <a:rect r="r" b="b" t="t" l="l"/>
            <a:pathLst>
              <a:path h="290372" w="959908">
                <a:moveTo>
                  <a:pt x="0" y="0"/>
                </a:moveTo>
                <a:lnTo>
                  <a:pt x="959908" y="0"/>
                </a:lnTo>
                <a:lnTo>
                  <a:pt x="959908" y="290372"/>
                </a:lnTo>
                <a:lnTo>
                  <a:pt x="0" y="2903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7840">
            <a:off x="13829297" y="8171789"/>
            <a:ext cx="4066543" cy="5030775"/>
          </a:xfrm>
          <a:custGeom>
            <a:avLst/>
            <a:gdLst/>
            <a:ahLst/>
            <a:cxnLst/>
            <a:rect r="r" b="b" t="t" l="l"/>
            <a:pathLst>
              <a:path h="5030775" w="4066543">
                <a:moveTo>
                  <a:pt x="0" y="0"/>
                </a:moveTo>
                <a:lnTo>
                  <a:pt x="4066543" y="0"/>
                </a:lnTo>
                <a:lnTo>
                  <a:pt x="4066543" y="5030775"/>
                </a:lnTo>
                <a:lnTo>
                  <a:pt x="0" y="503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0667339">
            <a:off x="-164052" y="8641042"/>
            <a:ext cx="3101623" cy="1835693"/>
          </a:xfrm>
          <a:custGeom>
            <a:avLst/>
            <a:gdLst/>
            <a:ahLst/>
            <a:cxnLst/>
            <a:rect r="r" b="b" t="t" l="l"/>
            <a:pathLst>
              <a:path h="1835693" w="3101623">
                <a:moveTo>
                  <a:pt x="0" y="1835693"/>
                </a:moveTo>
                <a:lnTo>
                  <a:pt x="3101623" y="1835693"/>
                </a:lnTo>
                <a:lnTo>
                  <a:pt x="3101623" y="0"/>
                </a:lnTo>
                <a:lnTo>
                  <a:pt x="0" y="0"/>
                </a:lnTo>
                <a:lnTo>
                  <a:pt x="0" y="183569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10886">
            <a:off x="-664908" y="-2007886"/>
            <a:ext cx="2893118" cy="3740490"/>
          </a:xfrm>
          <a:custGeom>
            <a:avLst/>
            <a:gdLst/>
            <a:ahLst/>
            <a:cxnLst/>
            <a:rect r="r" b="b" t="t" l="l"/>
            <a:pathLst>
              <a:path h="3740490" w="2893118">
                <a:moveTo>
                  <a:pt x="0" y="0"/>
                </a:moveTo>
                <a:lnTo>
                  <a:pt x="2893118" y="0"/>
                </a:lnTo>
                <a:lnTo>
                  <a:pt x="2893118" y="3740490"/>
                </a:lnTo>
                <a:lnTo>
                  <a:pt x="0" y="374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1047" y="187476"/>
            <a:ext cx="812802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ENTORNO DE TRABAJO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347040">
            <a:off x="12312306" y="6394730"/>
            <a:ext cx="3119698" cy="549847"/>
          </a:xfrm>
          <a:custGeom>
            <a:avLst/>
            <a:gdLst/>
            <a:ahLst/>
            <a:cxnLst/>
            <a:rect r="r" b="b" t="t" l="l"/>
            <a:pathLst>
              <a:path h="549847" w="3119698">
                <a:moveTo>
                  <a:pt x="0" y="0"/>
                </a:moveTo>
                <a:lnTo>
                  <a:pt x="3119698" y="0"/>
                </a:lnTo>
                <a:lnTo>
                  <a:pt x="3119698" y="549847"/>
                </a:lnTo>
                <a:lnTo>
                  <a:pt x="0" y="549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46992" y="801384"/>
            <a:ext cx="3951652" cy="5275552"/>
            <a:chOff x="0" y="0"/>
            <a:chExt cx="5268869" cy="7034070"/>
          </a:xfrm>
        </p:grpSpPr>
        <p:sp>
          <p:nvSpPr>
            <p:cNvPr name="Freeform 8" id="8"/>
            <p:cNvSpPr/>
            <p:nvPr/>
          </p:nvSpPr>
          <p:spPr>
            <a:xfrm flipH="false" flipV="false" rot="1349510">
              <a:off x="2930774" y="3719096"/>
              <a:ext cx="1817176" cy="3084713"/>
            </a:xfrm>
            <a:custGeom>
              <a:avLst/>
              <a:gdLst/>
              <a:ahLst/>
              <a:cxnLst/>
              <a:rect r="r" b="b" t="t" l="l"/>
              <a:pathLst>
                <a:path h="3084713" w="1817176">
                  <a:moveTo>
                    <a:pt x="0" y="0"/>
                  </a:moveTo>
                  <a:lnTo>
                    <a:pt x="1817176" y="0"/>
                  </a:lnTo>
                  <a:lnTo>
                    <a:pt x="1817176" y="3084713"/>
                  </a:lnTo>
                  <a:lnTo>
                    <a:pt x="0" y="308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3040175"/>
              <a:ext cx="2871889" cy="3190988"/>
            </a:xfrm>
            <a:prstGeom prst="rect">
              <a:avLst/>
            </a:prstGeom>
          </p:spPr>
        </p:pic>
        <p:grpSp>
          <p:nvGrpSpPr>
            <p:cNvPr name="Group 10" id="10"/>
            <p:cNvGrpSpPr/>
            <p:nvPr/>
          </p:nvGrpSpPr>
          <p:grpSpPr>
            <a:xfrm rot="0">
              <a:off x="1575271" y="0"/>
              <a:ext cx="2012938" cy="201293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6882" lIns="36882" bIns="36882" rIns="36882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273754" y="104486"/>
              <a:ext cx="2158978" cy="2248519"/>
            </a:xfrm>
            <a:custGeom>
              <a:avLst/>
              <a:gdLst/>
              <a:ahLst/>
              <a:cxnLst/>
              <a:rect r="r" b="b" t="t" l="l"/>
              <a:pathLst>
                <a:path h="2248519" w="2158978">
                  <a:moveTo>
                    <a:pt x="0" y="0"/>
                  </a:moveTo>
                  <a:lnTo>
                    <a:pt x="2158978" y="0"/>
                  </a:lnTo>
                  <a:lnTo>
                    <a:pt x="2158978" y="2248519"/>
                  </a:lnTo>
                  <a:lnTo>
                    <a:pt x="0" y="2248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4147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8238" y="1939537"/>
              <a:ext cx="4839276" cy="1100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2"/>
                </a:lnSpc>
              </a:pPr>
              <a:r>
                <a:rPr lang="en-US" sz="3460" spc="34">
                  <a:solidFill>
                    <a:srgbClr val="09775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GREENMARKET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82555" y="4761708"/>
            <a:ext cx="3119698" cy="549847"/>
          </a:xfrm>
          <a:custGeom>
            <a:avLst/>
            <a:gdLst/>
            <a:ahLst/>
            <a:cxnLst/>
            <a:rect r="r" b="b" t="t" l="l"/>
            <a:pathLst>
              <a:path h="549847" w="3119698">
                <a:moveTo>
                  <a:pt x="0" y="0"/>
                </a:moveTo>
                <a:lnTo>
                  <a:pt x="3119698" y="0"/>
                </a:lnTo>
                <a:lnTo>
                  <a:pt x="3119698" y="549847"/>
                </a:lnTo>
                <a:lnTo>
                  <a:pt x="0" y="549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234650">
            <a:off x="8752304" y="5186465"/>
            <a:ext cx="3119698" cy="549847"/>
          </a:xfrm>
          <a:custGeom>
            <a:avLst/>
            <a:gdLst/>
            <a:ahLst/>
            <a:cxnLst/>
            <a:rect r="r" b="b" t="t" l="l"/>
            <a:pathLst>
              <a:path h="549847" w="3119698">
                <a:moveTo>
                  <a:pt x="0" y="0"/>
                </a:moveTo>
                <a:lnTo>
                  <a:pt x="3119698" y="0"/>
                </a:lnTo>
                <a:lnTo>
                  <a:pt x="3119698" y="549847"/>
                </a:lnTo>
                <a:lnTo>
                  <a:pt x="0" y="549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81884" y="0"/>
            <a:ext cx="1506602" cy="1602768"/>
          </a:xfrm>
          <a:custGeom>
            <a:avLst/>
            <a:gdLst/>
            <a:ahLst/>
            <a:cxnLst/>
            <a:rect r="r" b="b" t="t" l="l"/>
            <a:pathLst>
              <a:path h="1602768" w="1506602">
                <a:moveTo>
                  <a:pt x="0" y="0"/>
                </a:moveTo>
                <a:lnTo>
                  <a:pt x="1506601" y="0"/>
                </a:lnTo>
                <a:lnTo>
                  <a:pt x="1506601" y="1602768"/>
                </a:lnTo>
                <a:lnTo>
                  <a:pt x="0" y="1602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3405" y="4165491"/>
            <a:ext cx="2466709" cy="2473304"/>
            <a:chOff x="0" y="0"/>
            <a:chExt cx="3288945" cy="32977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88945" cy="3297739"/>
            </a:xfrm>
            <a:custGeom>
              <a:avLst/>
              <a:gdLst/>
              <a:ahLst/>
              <a:cxnLst/>
              <a:rect r="r" b="b" t="t" l="l"/>
              <a:pathLst>
                <a:path h="3297739" w="3288945">
                  <a:moveTo>
                    <a:pt x="0" y="0"/>
                  </a:moveTo>
                  <a:lnTo>
                    <a:pt x="3288945" y="0"/>
                  </a:lnTo>
                  <a:lnTo>
                    <a:pt x="3288945" y="3297739"/>
                  </a:lnTo>
                  <a:lnTo>
                    <a:pt x="0" y="3297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24714" y="648960"/>
              <a:ext cx="2215763" cy="1999820"/>
            </a:xfrm>
            <a:custGeom>
              <a:avLst/>
              <a:gdLst/>
              <a:ahLst/>
              <a:cxnLst/>
              <a:rect r="r" b="b" t="t" l="l"/>
              <a:pathLst>
                <a:path h="1999820" w="2215763">
                  <a:moveTo>
                    <a:pt x="0" y="0"/>
                  </a:moveTo>
                  <a:lnTo>
                    <a:pt x="2215762" y="0"/>
                  </a:lnTo>
                  <a:lnTo>
                    <a:pt x="2215762" y="1999819"/>
                  </a:lnTo>
                  <a:lnTo>
                    <a:pt x="0" y="1999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-2627747">
            <a:off x="4313490" y="6963213"/>
            <a:ext cx="3119698" cy="549847"/>
          </a:xfrm>
          <a:custGeom>
            <a:avLst/>
            <a:gdLst/>
            <a:ahLst/>
            <a:cxnLst/>
            <a:rect r="r" b="b" t="t" l="l"/>
            <a:pathLst>
              <a:path h="549847" w="3119698">
                <a:moveTo>
                  <a:pt x="0" y="0"/>
                </a:moveTo>
                <a:lnTo>
                  <a:pt x="3119698" y="0"/>
                </a:lnTo>
                <a:lnTo>
                  <a:pt x="3119698" y="549846"/>
                </a:lnTo>
                <a:lnTo>
                  <a:pt x="0" y="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815006" y="5587274"/>
            <a:ext cx="3301723" cy="3301723"/>
            <a:chOff x="0" y="0"/>
            <a:chExt cx="4402298" cy="440229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402298" cy="440229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-505160">
              <a:off x="853334" y="980971"/>
              <a:ext cx="1948490" cy="2076879"/>
            </a:xfrm>
            <a:custGeom>
              <a:avLst/>
              <a:gdLst/>
              <a:ahLst/>
              <a:cxnLst/>
              <a:rect r="r" b="b" t="t" l="l"/>
              <a:pathLst>
                <a:path h="2076879" w="1948490">
                  <a:moveTo>
                    <a:pt x="0" y="0"/>
                  </a:moveTo>
                  <a:lnTo>
                    <a:pt x="1948489" y="0"/>
                  </a:lnTo>
                  <a:lnTo>
                    <a:pt x="1948489" y="2076879"/>
                  </a:lnTo>
                  <a:lnTo>
                    <a:pt x="0" y="2076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164455" y="1319502"/>
              <a:ext cx="1601805" cy="1601805"/>
            </a:xfrm>
            <a:custGeom>
              <a:avLst/>
              <a:gdLst/>
              <a:ahLst/>
              <a:cxnLst/>
              <a:rect r="r" b="b" t="t" l="l"/>
              <a:pathLst>
                <a:path h="1601805" w="1601805">
                  <a:moveTo>
                    <a:pt x="0" y="0"/>
                  </a:moveTo>
                  <a:lnTo>
                    <a:pt x="1601805" y="0"/>
                  </a:lnTo>
                  <a:lnTo>
                    <a:pt x="1601805" y="1601805"/>
                  </a:lnTo>
                  <a:lnTo>
                    <a:pt x="0" y="160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487792" y="2620402"/>
              <a:ext cx="1426714" cy="1137805"/>
            </a:xfrm>
            <a:custGeom>
              <a:avLst/>
              <a:gdLst/>
              <a:ahLst/>
              <a:cxnLst/>
              <a:rect r="r" b="b" t="t" l="l"/>
              <a:pathLst>
                <a:path h="1137805" w="1426714">
                  <a:moveTo>
                    <a:pt x="0" y="0"/>
                  </a:moveTo>
                  <a:lnTo>
                    <a:pt x="1426714" y="0"/>
                  </a:lnTo>
                  <a:lnTo>
                    <a:pt x="1426714" y="1137805"/>
                  </a:lnTo>
                  <a:lnTo>
                    <a:pt x="0" y="1137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285056" y="7867080"/>
            <a:ext cx="2141285" cy="2141285"/>
            <a:chOff x="0" y="0"/>
            <a:chExt cx="2855046" cy="285504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855046" cy="285504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2946" lIns="32946" bIns="32946" rIns="32946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496804" y="376990"/>
              <a:ext cx="1861438" cy="1386904"/>
            </a:xfrm>
            <a:custGeom>
              <a:avLst/>
              <a:gdLst/>
              <a:ahLst/>
              <a:cxnLst/>
              <a:rect r="r" b="b" t="t" l="l"/>
              <a:pathLst>
                <a:path h="1386904" w="1861438">
                  <a:moveTo>
                    <a:pt x="0" y="0"/>
                  </a:moveTo>
                  <a:lnTo>
                    <a:pt x="1861438" y="0"/>
                  </a:lnTo>
                  <a:lnTo>
                    <a:pt x="1861438" y="1386903"/>
                  </a:lnTo>
                  <a:lnTo>
                    <a:pt x="0" y="1386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770133" y="1837130"/>
              <a:ext cx="1314781" cy="510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railway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622561" y="2397276"/>
            <a:ext cx="5192445" cy="4728864"/>
            <a:chOff x="0" y="0"/>
            <a:chExt cx="6923260" cy="6305151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6923260" cy="6305151"/>
              <a:chOff x="0" y="0"/>
              <a:chExt cx="830453" cy="75631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30453" cy="756310"/>
              </a:xfrm>
              <a:custGeom>
                <a:avLst/>
                <a:gdLst/>
                <a:ahLst/>
                <a:cxnLst/>
                <a:rect r="r" b="b" t="t" l="l"/>
                <a:pathLst>
                  <a:path h="756310" w="830453">
                    <a:moveTo>
                      <a:pt x="415227" y="0"/>
                    </a:moveTo>
                    <a:cubicBezTo>
                      <a:pt x="185903" y="0"/>
                      <a:pt x="0" y="169306"/>
                      <a:pt x="0" y="378155"/>
                    </a:cubicBezTo>
                    <a:cubicBezTo>
                      <a:pt x="0" y="587004"/>
                      <a:pt x="185903" y="756310"/>
                      <a:pt x="415227" y="756310"/>
                    </a:cubicBezTo>
                    <a:cubicBezTo>
                      <a:pt x="644550" y="756310"/>
                      <a:pt x="830453" y="587004"/>
                      <a:pt x="830453" y="378155"/>
                    </a:cubicBezTo>
                    <a:cubicBezTo>
                      <a:pt x="830453" y="169306"/>
                      <a:pt x="644550" y="0"/>
                      <a:pt x="415227" y="0"/>
                    </a:cubicBezTo>
                    <a:close/>
                  </a:path>
                </a:pathLst>
              </a:custGeom>
              <a:solidFill>
                <a:srgbClr val="D8D4D3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7855" y="32804"/>
                <a:ext cx="674743" cy="652602"/>
              </a:xfrm>
              <a:prstGeom prst="rect">
                <a:avLst/>
              </a:prstGeom>
            </p:spPr>
            <p:txBody>
              <a:bodyPr anchor="ctr" rtlCol="false" tIns="44378" lIns="44378" bIns="44378" rIns="44378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904154" y="3443134"/>
              <a:ext cx="1592060" cy="2026928"/>
            </a:xfrm>
            <a:custGeom>
              <a:avLst/>
              <a:gdLst/>
              <a:ahLst/>
              <a:cxnLst/>
              <a:rect r="r" b="b" t="t" l="l"/>
              <a:pathLst>
                <a:path h="2026928" w="1592060">
                  <a:moveTo>
                    <a:pt x="0" y="0"/>
                  </a:moveTo>
                  <a:lnTo>
                    <a:pt x="1592059" y="0"/>
                  </a:lnTo>
                  <a:lnTo>
                    <a:pt x="1592059" y="2026927"/>
                  </a:lnTo>
                  <a:lnTo>
                    <a:pt x="0" y="2026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77580">
              <a:off x="2517200" y="383859"/>
              <a:ext cx="1891725" cy="1881406"/>
            </a:xfrm>
            <a:custGeom>
              <a:avLst/>
              <a:gdLst/>
              <a:ahLst/>
              <a:cxnLst/>
              <a:rect r="r" b="b" t="t" l="l"/>
              <a:pathLst>
                <a:path h="1881406" w="1891725">
                  <a:moveTo>
                    <a:pt x="0" y="0"/>
                  </a:moveTo>
                  <a:lnTo>
                    <a:pt x="1891725" y="0"/>
                  </a:lnTo>
                  <a:lnTo>
                    <a:pt x="1891725" y="1881407"/>
                  </a:lnTo>
                  <a:lnTo>
                    <a:pt x="0" y="1881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4163123" y="3269701"/>
              <a:ext cx="2033282" cy="2033282"/>
            </a:xfrm>
            <a:custGeom>
              <a:avLst/>
              <a:gdLst/>
              <a:ahLst/>
              <a:cxnLst/>
              <a:rect r="r" b="b" t="t" l="l"/>
              <a:pathLst>
                <a:path h="2033282" w="2033282">
                  <a:moveTo>
                    <a:pt x="0" y="0"/>
                  </a:moveTo>
                  <a:lnTo>
                    <a:pt x="2033283" y="0"/>
                  </a:lnTo>
                  <a:lnTo>
                    <a:pt x="2033283" y="2033282"/>
                  </a:lnTo>
                  <a:lnTo>
                    <a:pt x="0" y="2033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1887992">
              <a:off x="1018360" y="1882678"/>
              <a:ext cx="1552104" cy="874822"/>
            </a:xfrm>
            <a:custGeom>
              <a:avLst/>
              <a:gdLst/>
              <a:ahLst/>
              <a:cxnLst/>
              <a:rect r="r" b="b" t="t" l="l"/>
              <a:pathLst>
                <a:path h="874822" w="1552104">
                  <a:moveTo>
                    <a:pt x="0" y="0"/>
                  </a:moveTo>
                  <a:lnTo>
                    <a:pt x="1552104" y="0"/>
                  </a:lnTo>
                  <a:lnTo>
                    <a:pt x="1552104" y="874822"/>
                  </a:lnTo>
                  <a:lnTo>
                    <a:pt x="0" y="87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10800000">
              <a:off x="4429911" y="1713398"/>
              <a:ext cx="1243873" cy="1384878"/>
            </a:xfrm>
            <a:custGeom>
              <a:avLst/>
              <a:gdLst/>
              <a:ahLst/>
              <a:cxnLst/>
              <a:rect r="r" b="b" t="t" l="l"/>
              <a:pathLst>
                <a:path h="1384878" w="1243873">
                  <a:moveTo>
                    <a:pt x="0" y="0"/>
                  </a:moveTo>
                  <a:lnTo>
                    <a:pt x="1243872" y="0"/>
                  </a:lnTo>
                  <a:lnTo>
                    <a:pt x="1243872" y="1384878"/>
                  </a:lnTo>
                  <a:lnTo>
                    <a:pt x="0" y="1384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64" y="0"/>
            <a:ext cx="6628142" cy="10287000"/>
          </a:xfrm>
          <a:custGeom>
            <a:avLst/>
            <a:gdLst/>
            <a:ahLst/>
            <a:cxnLst/>
            <a:rect r="r" b="b" t="t" l="l"/>
            <a:pathLst>
              <a:path h="10287000" w="6628142">
                <a:moveTo>
                  <a:pt x="0" y="0"/>
                </a:moveTo>
                <a:lnTo>
                  <a:pt x="6628142" y="0"/>
                </a:lnTo>
                <a:lnTo>
                  <a:pt x="6628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1" t="0" r="-17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51255" y="8005250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5" y="0"/>
                </a:lnTo>
                <a:lnTo>
                  <a:pt x="3106185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85633">
            <a:off x="17605944" y="3719401"/>
            <a:ext cx="4263479" cy="5274406"/>
          </a:xfrm>
          <a:custGeom>
            <a:avLst/>
            <a:gdLst/>
            <a:ahLst/>
            <a:cxnLst/>
            <a:rect r="r" b="b" t="t" l="l"/>
            <a:pathLst>
              <a:path h="5274406" w="4263479">
                <a:moveTo>
                  <a:pt x="0" y="0"/>
                </a:moveTo>
                <a:lnTo>
                  <a:pt x="4263479" y="0"/>
                </a:lnTo>
                <a:lnTo>
                  <a:pt x="4263479" y="5274406"/>
                </a:lnTo>
                <a:lnTo>
                  <a:pt x="0" y="5274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085390">
            <a:off x="16317902" y="-1206525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1" y="0"/>
                </a:lnTo>
                <a:lnTo>
                  <a:pt x="3477691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63179" y="1197548"/>
            <a:ext cx="2113433" cy="2071164"/>
            <a:chOff x="0" y="0"/>
            <a:chExt cx="2817910" cy="27615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7910" cy="2761552"/>
            </a:xfrm>
            <a:custGeom>
              <a:avLst/>
              <a:gdLst/>
              <a:ahLst/>
              <a:cxnLst/>
              <a:rect r="r" b="b" t="t" l="l"/>
              <a:pathLst>
                <a:path h="2761552" w="2817910">
                  <a:moveTo>
                    <a:pt x="0" y="0"/>
                  </a:moveTo>
                  <a:lnTo>
                    <a:pt x="2817910" y="0"/>
                  </a:lnTo>
                  <a:lnTo>
                    <a:pt x="2817910" y="2761552"/>
                  </a:lnTo>
                  <a:lnTo>
                    <a:pt x="0" y="2761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60639" y="637475"/>
              <a:ext cx="1242625" cy="1197438"/>
            </a:xfrm>
            <a:custGeom>
              <a:avLst/>
              <a:gdLst/>
              <a:ahLst/>
              <a:cxnLst/>
              <a:rect r="r" b="b" t="t" l="l"/>
              <a:pathLst>
                <a:path h="1197438" w="1242625">
                  <a:moveTo>
                    <a:pt x="0" y="0"/>
                  </a:moveTo>
                  <a:lnTo>
                    <a:pt x="1242625" y="0"/>
                  </a:lnTo>
                  <a:lnTo>
                    <a:pt x="1242625" y="1197439"/>
                  </a:lnTo>
                  <a:lnTo>
                    <a:pt x="0" y="1197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3095" y="1751940"/>
              <a:ext cx="2472792" cy="932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68"/>
                </a:lnSpc>
                <a:spcBef>
                  <a:spcPct val="0"/>
                </a:spcBef>
              </a:pPr>
              <a:r>
                <a:rPr lang="en-US" sz="2048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Metodología espiral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46699" y="1106813"/>
            <a:ext cx="1521251" cy="1349764"/>
          </a:xfrm>
          <a:custGeom>
            <a:avLst/>
            <a:gdLst/>
            <a:ahLst/>
            <a:cxnLst/>
            <a:rect r="r" b="b" t="t" l="l"/>
            <a:pathLst>
              <a:path h="1349764" w="1521251">
                <a:moveTo>
                  <a:pt x="0" y="0"/>
                </a:moveTo>
                <a:lnTo>
                  <a:pt x="1521250" y="0"/>
                </a:lnTo>
                <a:lnTo>
                  <a:pt x="1521250" y="1349764"/>
                </a:lnTo>
                <a:lnTo>
                  <a:pt x="0" y="1349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9413928" y="1781695"/>
            <a:ext cx="3932770" cy="0"/>
          </a:xfrm>
          <a:prstGeom prst="line">
            <a:avLst/>
          </a:prstGeom>
          <a:ln cap="flat" w="95250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62400" y="4732047"/>
            <a:ext cx="889596" cy="931515"/>
          </a:xfrm>
          <a:custGeom>
            <a:avLst/>
            <a:gdLst/>
            <a:ahLst/>
            <a:cxnLst/>
            <a:rect r="r" b="b" t="t" l="l"/>
            <a:pathLst>
              <a:path h="931515" w="889596">
                <a:moveTo>
                  <a:pt x="0" y="0"/>
                </a:moveTo>
                <a:lnTo>
                  <a:pt x="889597" y="0"/>
                </a:lnTo>
                <a:lnTo>
                  <a:pt x="889597" y="931515"/>
                </a:lnTo>
                <a:lnTo>
                  <a:pt x="0" y="931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07324" y="4732047"/>
            <a:ext cx="1118906" cy="899215"/>
          </a:xfrm>
          <a:custGeom>
            <a:avLst/>
            <a:gdLst/>
            <a:ahLst/>
            <a:cxnLst/>
            <a:rect r="r" b="b" t="t" l="l"/>
            <a:pathLst>
              <a:path h="899215" w="1118906">
                <a:moveTo>
                  <a:pt x="0" y="0"/>
                </a:moveTo>
                <a:lnTo>
                  <a:pt x="1118906" y="0"/>
                </a:lnTo>
                <a:lnTo>
                  <a:pt x="1118906" y="899215"/>
                </a:lnTo>
                <a:lnTo>
                  <a:pt x="0" y="8992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 flipV="true">
            <a:off x="9611440" y="5186210"/>
            <a:ext cx="3550961" cy="11595"/>
          </a:xfrm>
          <a:prstGeom prst="line">
            <a:avLst/>
          </a:prstGeom>
          <a:ln cap="flat" w="85725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467167" y="4623155"/>
            <a:ext cx="1144272" cy="1126109"/>
          </a:xfrm>
          <a:custGeom>
            <a:avLst/>
            <a:gdLst/>
            <a:ahLst/>
            <a:cxnLst/>
            <a:rect r="r" b="b" t="t" l="l"/>
            <a:pathLst>
              <a:path h="1126109" w="1144272">
                <a:moveTo>
                  <a:pt x="0" y="0"/>
                </a:moveTo>
                <a:lnTo>
                  <a:pt x="1144273" y="0"/>
                </a:lnTo>
                <a:lnTo>
                  <a:pt x="1144273" y="1126109"/>
                </a:lnTo>
                <a:lnTo>
                  <a:pt x="0" y="11261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25571" y="4700247"/>
            <a:ext cx="958298" cy="1135913"/>
          </a:xfrm>
          <a:custGeom>
            <a:avLst/>
            <a:gdLst/>
            <a:ahLst/>
            <a:cxnLst/>
            <a:rect r="r" b="b" t="t" l="l"/>
            <a:pathLst>
              <a:path h="1135913" w="958298">
                <a:moveTo>
                  <a:pt x="0" y="0"/>
                </a:moveTo>
                <a:lnTo>
                  <a:pt x="958298" y="0"/>
                </a:lnTo>
                <a:lnTo>
                  <a:pt x="958298" y="1135913"/>
                </a:lnTo>
                <a:lnTo>
                  <a:pt x="0" y="11359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148830" y="7168121"/>
            <a:ext cx="5332129" cy="2846303"/>
            <a:chOff x="0" y="0"/>
            <a:chExt cx="1404347" cy="7496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4347" cy="749644"/>
            </a:xfrm>
            <a:custGeom>
              <a:avLst/>
              <a:gdLst/>
              <a:ahLst/>
              <a:cxnLst/>
              <a:rect r="r" b="b" t="t" l="l"/>
              <a:pathLst>
                <a:path h="749644" w="1404347">
                  <a:moveTo>
                    <a:pt x="0" y="0"/>
                  </a:moveTo>
                  <a:lnTo>
                    <a:pt x="1404347" y="0"/>
                  </a:lnTo>
                  <a:lnTo>
                    <a:pt x="1404347" y="749644"/>
                  </a:lnTo>
                  <a:lnTo>
                    <a:pt x="0" y="749644"/>
                  </a:ln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04347" cy="806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951950" y="7369404"/>
            <a:ext cx="1049627" cy="1556051"/>
          </a:xfrm>
          <a:custGeom>
            <a:avLst/>
            <a:gdLst/>
            <a:ahLst/>
            <a:cxnLst/>
            <a:rect r="r" b="b" t="t" l="l"/>
            <a:pathLst>
              <a:path h="1556051" w="1049627">
                <a:moveTo>
                  <a:pt x="0" y="0"/>
                </a:moveTo>
                <a:lnTo>
                  <a:pt x="1049627" y="0"/>
                </a:lnTo>
                <a:lnTo>
                  <a:pt x="1049627" y="1556051"/>
                </a:lnTo>
                <a:lnTo>
                  <a:pt x="0" y="1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267894" y="7369404"/>
            <a:ext cx="1719465" cy="1654985"/>
          </a:xfrm>
          <a:custGeom>
            <a:avLst/>
            <a:gdLst/>
            <a:ahLst/>
            <a:cxnLst/>
            <a:rect r="r" b="b" t="t" l="l"/>
            <a:pathLst>
              <a:path h="1654985" w="1719465">
                <a:moveTo>
                  <a:pt x="0" y="0"/>
                </a:moveTo>
                <a:lnTo>
                  <a:pt x="1719466" y="0"/>
                </a:lnTo>
                <a:lnTo>
                  <a:pt x="1719466" y="1654985"/>
                </a:lnTo>
                <a:lnTo>
                  <a:pt x="0" y="165498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607198" y="2257163"/>
            <a:ext cx="1000251" cy="118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8"/>
              </a:lnSpc>
              <a:spcBef>
                <a:spcPct val="0"/>
              </a:spcBef>
            </a:pPr>
            <a:r>
              <a:rPr lang="en-US" b="true" sz="6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4107324" y="3439999"/>
            <a:ext cx="0" cy="759234"/>
          </a:xfrm>
          <a:prstGeom prst="line">
            <a:avLst/>
          </a:prstGeom>
          <a:ln cap="flat" w="95250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TextBox 24" id="24"/>
          <p:cNvSpPr txBox="true"/>
          <p:nvPr/>
        </p:nvSpPr>
        <p:spPr>
          <a:xfrm rot="0">
            <a:off x="6960378" y="69801"/>
            <a:ext cx="280486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RIESGOS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80959" y="5688913"/>
            <a:ext cx="1149667" cy="105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0"/>
              </a:lnSpc>
              <a:spcBef>
                <a:spcPct val="0"/>
              </a:spcBef>
            </a:pPr>
            <a:r>
              <a:rPr lang="en-US" b="true" sz="61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1-5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18747" y="5688913"/>
            <a:ext cx="896840" cy="105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60"/>
              </a:lnSpc>
              <a:spcBef>
                <a:spcPct val="0"/>
              </a:spcBef>
            </a:pPr>
            <a:r>
              <a:rPr lang="en-US" b="true" sz="61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27166" y="8830205"/>
            <a:ext cx="773526" cy="90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9"/>
              </a:lnSpc>
              <a:spcBef>
                <a:spcPct val="0"/>
              </a:spcBef>
            </a:pPr>
            <a:r>
              <a:rPr lang="en-US" b="true" sz="533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49725" y="8830205"/>
            <a:ext cx="773526" cy="90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9"/>
              </a:lnSpc>
              <a:spcBef>
                <a:spcPct val="0"/>
              </a:spcBef>
            </a:pPr>
            <a:r>
              <a:rPr lang="en-US" b="true" sz="533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5322845" y="9288255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8" y="0"/>
                </a:lnTo>
                <a:lnTo>
                  <a:pt x="1931318" y="1997490"/>
                </a:lnTo>
                <a:lnTo>
                  <a:pt x="0" y="199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2489" y="7974532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5" y="0"/>
                </a:lnTo>
                <a:lnTo>
                  <a:pt x="3106185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8210" y="9147533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3" y="0"/>
                </a:lnTo>
                <a:lnTo>
                  <a:pt x="4597983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2452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5184" y="8542684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1" y="0"/>
                </a:lnTo>
                <a:lnTo>
                  <a:pt x="3588931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73687">
            <a:off x="6253826" y="1225573"/>
            <a:ext cx="1448178" cy="1727761"/>
          </a:xfrm>
          <a:custGeom>
            <a:avLst/>
            <a:gdLst/>
            <a:ahLst/>
            <a:cxnLst/>
            <a:rect r="r" b="b" t="t" l="l"/>
            <a:pathLst>
              <a:path h="1727761" w="1448178">
                <a:moveTo>
                  <a:pt x="0" y="0"/>
                </a:moveTo>
                <a:lnTo>
                  <a:pt x="1448178" y="0"/>
                </a:lnTo>
                <a:lnTo>
                  <a:pt x="1448178" y="1727761"/>
                </a:lnTo>
                <a:lnTo>
                  <a:pt x="0" y="1727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18153" y="1538229"/>
            <a:ext cx="1877236" cy="1102449"/>
          </a:xfrm>
          <a:custGeom>
            <a:avLst/>
            <a:gdLst/>
            <a:ahLst/>
            <a:cxnLst/>
            <a:rect r="r" b="b" t="t" l="l"/>
            <a:pathLst>
              <a:path h="1102449" w="1877236">
                <a:moveTo>
                  <a:pt x="0" y="0"/>
                </a:moveTo>
                <a:lnTo>
                  <a:pt x="1877235" y="0"/>
                </a:lnTo>
                <a:lnTo>
                  <a:pt x="1877235" y="1102449"/>
                </a:lnTo>
                <a:lnTo>
                  <a:pt x="0" y="1102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6181" y="1588839"/>
            <a:ext cx="1210697" cy="937740"/>
          </a:xfrm>
          <a:custGeom>
            <a:avLst/>
            <a:gdLst/>
            <a:ahLst/>
            <a:cxnLst/>
            <a:rect r="r" b="b" t="t" l="l"/>
            <a:pathLst>
              <a:path h="937740" w="1210697">
                <a:moveTo>
                  <a:pt x="0" y="0"/>
                </a:moveTo>
                <a:lnTo>
                  <a:pt x="1210697" y="0"/>
                </a:lnTo>
                <a:lnTo>
                  <a:pt x="1210697" y="937740"/>
                </a:lnTo>
                <a:lnTo>
                  <a:pt x="0" y="937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66117" y="1856700"/>
            <a:ext cx="739968" cy="465507"/>
          </a:xfrm>
          <a:custGeom>
            <a:avLst/>
            <a:gdLst/>
            <a:ahLst/>
            <a:cxnLst/>
            <a:rect r="r" b="b" t="t" l="l"/>
            <a:pathLst>
              <a:path h="465507" w="739968">
                <a:moveTo>
                  <a:pt x="0" y="0"/>
                </a:moveTo>
                <a:lnTo>
                  <a:pt x="739968" y="0"/>
                </a:lnTo>
                <a:lnTo>
                  <a:pt x="739968" y="465507"/>
                </a:lnTo>
                <a:lnTo>
                  <a:pt x="0" y="465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6444">
            <a:off x="8670966" y="1614170"/>
            <a:ext cx="952748" cy="679286"/>
          </a:xfrm>
          <a:custGeom>
            <a:avLst/>
            <a:gdLst/>
            <a:ahLst/>
            <a:cxnLst/>
            <a:rect r="r" b="b" t="t" l="l"/>
            <a:pathLst>
              <a:path h="679286" w="952748">
                <a:moveTo>
                  <a:pt x="0" y="0"/>
                </a:moveTo>
                <a:lnTo>
                  <a:pt x="952749" y="0"/>
                </a:lnTo>
                <a:lnTo>
                  <a:pt x="952749" y="679286"/>
                </a:lnTo>
                <a:lnTo>
                  <a:pt x="0" y="6792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29760">
            <a:off x="4827668" y="1749811"/>
            <a:ext cx="952748" cy="679286"/>
          </a:xfrm>
          <a:custGeom>
            <a:avLst/>
            <a:gdLst/>
            <a:ahLst/>
            <a:cxnLst/>
            <a:rect r="r" b="b" t="t" l="l"/>
            <a:pathLst>
              <a:path h="679286" w="952748">
                <a:moveTo>
                  <a:pt x="0" y="0"/>
                </a:moveTo>
                <a:lnTo>
                  <a:pt x="952748" y="0"/>
                </a:lnTo>
                <a:lnTo>
                  <a:pt x="952748" y="679286"/>
                </a:lnTo>
                <a:lnTo>
                  <a:pt x="0" y="6792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5766">
            <a:off x="2134994" y="3975015"/>
            <a:ext cx="1855882" cy="1111346"/>
          </a:xfrm>
          <a:custGeom>
            <a:avLst/>
            <a:gdLst/>
            <a:ahLst/>
            <a:cxnLst/>
            <a:rect r="r" b="b" t="t" l="l"/>
            <a:pathLst>
              <a:path h="1111346" w="1855882">
                <a:moveTo>
                  <a:pt x="0" y="0"/>
                </a:moveTo>
                <a:lnTo>
                  <a:pt x="1855882" y="0"/>
                </a:lnTo>
                <a:lnTo>
                  <a:pt x="1855882" y="1111346"/>
                </a:lnTo>
                <a:lnTo>
                  <a:pt x="0" y="11113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62368" y="4530688"/>
            <a:ext cx="1892384" cy="1111346"/>
          </a:xfrm>
          <a:custGeom>
            <a:avLst/>
            <a:gdLst/>
            <a:ahLst/>
            <a:cxnLst/>
            <a:rect r="r" b="b" t="t" l="l"/>
            <a:pathLst>
              <a:path h="1111346" w="1892384">
                <a:moveTo>
                  <a:pt x="0" y="0"/>
                </a:moveTo>
                <a:lnTo>
                  <a:pt x="1892384" y="0"/>
                </a:lnTo>
                <a:lnTo>
                  <a:pt x="1892384" y="1111345"/>
                </a:lnTo>
                <a:lnTo>
                  <a:pt x="0" y="11113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450348">
            <a:off x="6845252" y="3982424"/>
            <a:ext cx="1459864" cy="1741703"/>
          </a:xfrm>
          <a:custGeom>
            <a:avLst/>
            <a:gdLst/>
            <a:ahLst/>
            <a:cxnLst/>
            <a:rect r="r" b="b" t="t" l="l"/>
            <a:pathLst>
              <a:path h="1741703" w="1459864">
                <a:moveTo>
                  <a:pt x="0" y="0"/>
                </a:moveTo>
                <a:lnTo>
                  <a:pt x="1459864" y="0"/>
                </a:lnTo>
                <a:lnTo>
                  <a:pt x="1459864" y="1741703"/>
                </a:lnTo>
                <a:lnTo>
                  <a:pt x="0" y="17417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71930" y="4530688"/>
            <a:ext cx="1075063" cy="832685"/>
          </a:xfrm>
          <a:custGeom>
            <a:avLst/>
            <a:gdLst/>
            <a:ahLst/>
            <a:cxnLst/>
            <a:rect r="r" b="b" t="t" l="l"/>
            <a:pathLst>
              <a:path h="832685" w="1075063">
                <a:moveTo>
                  <a:pt x="0" y="0"/>
                </a:moveTo>
                <a:lnTo>
                  <a:pt x="1075063" y="0"/>
                </a:lnTo>
                <a:lnTo>
                  <a:pt x="1075063" y="832685"/>
                </a:lnTo>
                <a:lnTo>
                  <a:pt x="0" y="832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33440">
            <a:off x="2780253" y="6478953"/>
            <a:ext cx="1815810" cy="1815810"/>
          </a:xfrm>
          <a:custGeom>
            <a:avLst/>
            <a:gdLst/>
            <a:ahLst/>
            <a:cxnLst/>
            <a:rect r="r" b="b" t="t" l="l"/>
            <a:pathLst>
              <a:path h="1815810" w="1815810">
                <a:moveTo>
                  <a:pt x="0" y="0"/>
                </a:moveTo>
                <a:lnTo>
                  <a:pt x="1815811" y="0"/>
                </a:lnTo>
                <a:lnTo>
                  <a:pt x="1815811" y="1815810"/>
                </a:lnTo>
                <a:lnTo>
                  <a:pt x="0" y="18158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73687">
            <a:off x="6464437" y="6548007"/>
            <a:ext cx="1459864" cy="1741703"/>
          </a:xfrm>
          <a:custGeom>
            <a:avLst/>
            <a:gdLst/>
            <a:ahLst/>
            <a:cxnLst/>
            <a:rect r="r" b="b" t="t" l="l"/>
            <a:pathLst>
              <a:path h="1741703" w="1459864">
                <a:moveTo>
                  <a:pt x="0" y="0"/>
                </a:moveTo>
                <a:lnTo>
                  <a:pt x="1459864" y="0"/>
                </a:lnTo>
                <a:lnTo>
                  <a:pt x="1459864" y="1741703"/>
                </a:lnTo>
                <a:lnTo>
                  <a:pt x="0" y="17417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62368" y="6863186"/>
            <a:ext cx="1892384" cy="1111346"/>
          </a:xfrm>
          <a:custGeom>
            <a:avLst/>
            <a:gdLst/>
            <a:ahLst/>
            <a:cxnLst/>
            <a:rect r="r" b="b" t="t" l="l"/>
            <a:pathLst>
              <a:path h="1111346" w="1892384">
                <a:moveTo>
                  <a:pt x="0" y="0"/>
                </a:moveTo>
                <a:lnTo>
                  <a:pt x="1892384" y="0"/>
                </a:lnTo>
                <a:lnTo>
                  <a:pt x="1892384" y="1111346"/>
                </a:lnTo>
                <a:lnTo>
                  <a:pt x="0" y="1111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26526" y="6914205"/>
            <a:ext cx="1220467" cy="945307"/>
          </a:xfrm>
          <a:custGeom>
            <a:avLst/>
            <a:gdLst/>
            <a:ahLst/>
            <a:cxnLst/>
            <a:rect r="r" b="b" t="t" l="l"/>
            <a:pathLst>
              <a:path h="945307" w="1220467">
                <a:moveTo>
                  <a:pt x="0" y="0"/>
                </a:moveTo>
                <a:lnTo>
                  <a:pt x="1220467" y="0"/>
                </a:lnTo>
                <a:lnTo>
                  <a:pt x="1220467" y="945307"/>
                </a:lnTo>
                <a:lnTo>
                  <a:pt x="0" y="9453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29280" y="4794320"/>
            <a:ext cx="745939" cy="469264"/>
          </a:xfrm>
          <a:custGeom>
            <a:avLst/>
            <a:gdLst/>
            <a:ahLst/>
            <a:cxnLst/>
            <a:rect r="r" b="b" t="t" l="l"/>
            <a:pathLst>
              <a:path h="469264" w="745939">
                <a:moveTo>
                  <a:pt x="0" y="0"/>
                </a:moveTo>
                <a:lnTo>
                  <a:pt x="745939" y="0"/>
                </a:lnTo>
                <a:lnTo>
                  <a:pt x="745939" y="469264"/>
                </a:lnTo>
                <a:lnTo>
                  <a:pt x="0" y="4692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29760">
            <a:off x="4667400" y="4587893"/>
            <a:ext cx="960437" cy="684767"/>
          </a:xfrm>
          <a:custGeom>
            <a:avLst/>
            <a:gdLst/>
            <a:ahLst/>
            <a:cxnLst/>
            <a:rect r="r" b="b" t="t" l="l"/>
            <a:pathLst>
              <a:path h="684767" w="960437">
                <a:moveTo>
                  <a:pt x="0" y="0"/>
                </a:moveTo>
                <a:lnTo>
                  <a:pt x="960437" y="0"/>
                </a:lnTo>
                <a:lnTo>
                  <a:pt x="960437" y="684767"/>
                </a:lnTo>
                <a:lnTo>
                  <a:pt x="0" y="684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86444">
            <a:off x="8916319" y="4602051"/>
            <a:ext cx="960437" cy="684767"/>
          </a:xfrm>
          <a:custGeom>
            <a:avLst/>
            <a:gdLst/>
            <a:ahLst/>
            <a:cxnLst/>
            <a:rect r="r" b="b" t="t" l="l"/>
            <a:pathLst>
              <a:path h="684767" w="960437">
                <a:moveTo>
                  <a:pt x="0" y="0"/>
                </a:moveTo>
                <a:lnTo>
                  <a:pt x="960437" y="0"/>
                </a:lnTo>
                <a:lnTo>
                  <a:pt x="960437" y="684768"/>
                </a:lnTo>
                <a:lnTo>
                  <a:pt x="0" y="6847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29280" y="7184227"/>
            <a:ext cx="745939" cy="469264"/>
          </a:xfrm>
          <a:custGeom>
            <a:avLst/>
            <a:gdLst/>
            <a:ahLst/>
            <a:cxnLst/>
            <a:rect r="r" b="b" t="t" l="l"/>
            <a:pathLst>
              <a:path h="469264" w="745939">
                <a:moveTo>
                  <a:pt x="0" y="0"/>
                </a:moveTo>
                <a:lnTo>
                  <a:pt x="745939" y="0"/>
                </a:lnTo>
                <a:lnTo>
                  <a:pt x="745939" y="469264"/>
                </a:lnTo>
                <a:lnTo>
                  <a:pt x="0" y="4692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86444">
            <a:off x="8901082" y="6939740"/>
            <a:ext cx="960437" cy="684767"/>
          </a:xfrm>
          <a:custGeom>
            <a:avLst/>
            <a:gdLst/>
            <a:ahLst/>
            <a:cxnLst/>
            <a:rect r="r" b="b" t="t" l="l"/>
            <a:pathLst>
              <a:path h="684767" w="960437">
                <a:moveTo>
                  <a:pt x="0" y="0"/>
                </a:moveTo>
                <a:lnTo>
                  <a:pt x="960437" y="0"/>
                </a:lnTo>
                <a:lnTo>
                  <a:pt x="960437" y="684767"/>
                </a:lnTo>
                <a:lnTo>
                  <a:pt x="0" y="684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429760">
            <a:off x="5026769" y="7076475"/>
            <a:ext cx="960437" cy="684767"/>
          </a:xfrm>
          <a:custGeom>
            <a:avLst/>
            <a:gdLst/>
            <a:ahLst/>
            <a:cxnLst/>
            <a:rect r="r" b="b" t="t" l="l"/>
            <a:pathLst>
              <a:path h="684767" w="960437">
                <a:moveTo>
                  <a:pt x="0" y="0"/>
                </a:moveTo>
                <a:lnTo>
                  <a:pt x="960437" y="0"/>
                </a:lnTo>
                <a:lnTo>
                  <a:pt x="960437" y="684767"/>
                </a:lnTo>
                <a:lnTo>
                  <a:pt x="0" y="684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262236" y="1423683"/>
            <a:ext cx="2060075" cy="1666086"/>
          </a:xfrm>
          <a:custGeom>
            <a:avLst/>
            <a:gdLst/>
            <a:ahLst/>
            <a:cxnLst/>
            <a:rect r="r" b="b" t="t" l="l"/>
            <a:pathLst>
              <a:path h="1666086" w="2060075">
                <a:moveTo>
                  <a:pt x="0" y="0"/>
                </a:moveTo>
                <a:lnTo>
                  <a:pt x="2060075" y="0"/>
                </a:lnTo>
                <a:lnTo>
                  <a:pt x="2060075" y="1666086"/>
                </a:lnTo>
                <a:lnTo>
                  <a:pt x="0" y="166608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473567" y="-19050"/>
            <a:ext cx="866253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PRUEBAS Y SU ENTORNO</a:t>
            </a: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06063" y="3289794"/>
            <a:ext cx="462008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AUTENTIFICACIÓN DE DOBLE FACTOR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4959" y="5568495"/>
            <a:ext cx="293595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CARRITO DE COMPRAS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11667" y="8533159"/>
            <a:ext cx="293595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INTEGRACIÓN DE SISTEMA DE PAGO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9105" y="512595"/>
            <a:ext cx="13312232" cy="9542843"/>
            <a:chOff x="0" y="0"/>
            <a:chExt cx="3506102" cy="2513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6102" cy="2513341"/>
            </a:xfrm>
            <a:custGeom>
              <a:avLst/>
              <a:gdLst/>
              <a:ahLst/>
              <a:cxnLst/>
              <a:rect r="r" b="b" t="t" l="l"/>
              <a:pathLst>
                <a:path h="2513341" w="3506102">
                  <a:moveTo>
                    <a:pt x="29660" y="0"/>
                  </a:moveTo>
                  <a:lnTo>
                    <a:pt x="3476442" y="0"/>
                  </a:lnTo>
                  <a:cubicBezTo>
                    <a:pt x="3484309" y="0"/>
                    <a:pt x="3491853" y="3125"/>
                    <a:pt x="3497415" y="8687"/>
                  </a:cubicBezTo>
                  <a:cubicBezTo>
                    <a:pt x="3502977" y="14249"/>
                    <a:pt x="3506102" y="21794"/>
                    <a:pt x="3506102" y="29660"/>
                  </a:cubicBezTo>
                  <a:lnTo>
                    <a:pt x="3506102" y="2483682"/>
                  </a:lnTo>
                  <a:cubicBezTo>
                    <a:pt x="3506102" y="2491548"/>
                    <a:pt x="3502977" y="2499092"/>
                    <a:pt x="3497415" y="2504654"/>
                  </a:cubicBezTo>
                  <a:cubicBezTo>
                    <a:pt x="3491853" y="2510217"/>
                    <a:pt x="3484309" y="2513341"/>
                    <a:pt x="3476442" y="2513341"/>
                  </a:cubicBezTo>
                  <a:lnTo>
                    <a:pt x="29660" y="2513341"/>
                  </a:lnTo>
                  <a:cubicBezTo>
                    <a:pt x="21794" y="2513341"/>
                    <a:pt x="14249" y="2510217"/>
                    <a:pt x="8687" y="2504654"/>
                  </a:cubicBezTo>
                  <a:cubicBezTo>
                    <a:pt x="3125" y="2499092"/>
                    <a:pt x="0" y="2491548"/>
                    <a:pt x="0" y="2483682"/>
                  </a:cubicBezTo>
                  <a:lnTo>
                    <a:pt x="0" y="29660"/>
                  </a:lnTo>
                  <a:cubicBezTo>
                    <a:pt x="0" y="21794"/>
                    <a:pt x="3125" y="14249"/>
                    <a:pt x="8687" y="8687"/>
                  </a:cubicBezTo>
                  <a:cubicBezTo>
                    <a:pt x="14249" y="3125"/>
                    <a:pt x="21794" y="0"/>
                    <a:pt x="29660" y="0"/>
                  </a:cubicBezTo>
                  <a:close/>
                </a:path>
              </a:pathLst>
            </a:custGeom>
            <a:solidFill>
              <a:srgbClr val="FFFDE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506102" cy="2551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63071" y="798496"/>
            <a:ext cx="81209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MUESTRA DEL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699742" y="3320970"/>
            <a:ext cx="4036170" cy="3926093"/>
          </a:xfrm>
          <a:custGeom>
            <a:avLst/>
            <a:gdLst/>
            <a:ahLst/>
            <a:cxnLst/>
            <a:rect r="r" b="b" t="t" l="l"/>
            <a:pathLst>
              <a:path h="3926093" w="4036170">
                <a:moveTo>
                  <a:pt x="0" y="0"/>
                </a:moveTo>
                <a:lnTo>
                  <a:pt x="4036170" y="0"/>
                </a:lnTo>
                <a:lnTo>
                  <a:pt x="4036170" y="3926093"/>
                </a:lnTo>
                <a:lnTo>
                  <a:pt x="0" y="3926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50133" y="8161190"/>
            <a:ext cx="12790175" cy="1097110"/>
            <a:chOff x="0" y="0"/>
            <a:chExt cx="3530517" cy="3028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30517" cy="302839"/>
            </a:xfrm>
            <a:custGeom>
              <a:avLst/>
              <a:gdLst/>
              <a:ahLst/>
              <a:cxnLst/>
              <a:rect r="r" b="b" t="t" l="l"/>
              <a:pathLst>
                <a:path h="302839" w="3530517">
                  <a:moveTo>
                    <a:pt x="0" y="0"/>
                  </a:moveTo>
                  <a:lnTo>
                    <a:pt x="3530517" y="0"/>
                  </a:lnTo>
                  <a:lnTo>
                    <a:pt x="3530517" y="302839"/>
                  </a:lnTo>
                  <a:lnTo>
                    <a:pt x="0" y="302839"/>
                  </a:lnTo>
                  <a:close/>
                </a:path>
              </a:pathLst>
            </a:custGeom>
            <a:solidFill>
              <a:srgbClr val="FFE0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30517" cy="340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17151" y="2464753"/>
            <a:ext cx="5148587" cy="514858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747447" y="8221417"/>
            <a:ext cx="12395548" cy="87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  <a:spcBef>
                <a:spcPct val="0"/>
              </a:spcBef>
            </a:pPr>
            <a:r>
              <a:rPr lang="en-US" sz="504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Matías Arteaga hará la demostración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3562430" y="9527656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0"/>
                </a:lnTo>
                <a:lnTo>
                  <a:pt x="0" y="199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34908" y="7691670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4" y="0"/>
                </a:lnTo>
                <a:lnTo>
                  <a:pt x="3106184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66081" y="7636337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8619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0285" y="9432424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2" y="0"/>
                </a:lnTo>
                <a:lnTo>
                  <a:pt x="3588932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28669" y="4500451"/>
            <a:ext cx="1784677" cy="1610747"/>
          </a:xfrm>
          <a:custGeom>
            <a:avLst/>
            <a:gdLst/>
            <a:ahLst/>
            <a:cxnLst/>
            <a:rect r="r" b="b" t="t" l="l"/>
            <a:pathLst>
              <a:path h="1610747" w="1784677">
                <a:moveTo>
                  <a:pt x="0" y="0"/>
                </a:moveTo>
                <a:lnTo>
                  <a:pt x="1784677" y="0"/>
                </a:lnTo>
                <a:lnTo>
                  <a:pt x="1784677" y="1610747"/>
                </a:lnTo>
                <a:lnTo>
                  <a:pt x="0" y="1610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24192" y="6017769"/>
            <a:ext cx="1230782" cy="1237533"/>
          </a:xfrm>
          <a:custGeom>
            <a:avLst/>
            <a:gdLst/>
            <a:ahLst/>
            <a:cxnLst/>
            <a:rect r="r" b="b" t="t" l="l"/>
            <a:pathLst>
              <a:path h="1237533" w="1230782">
                <a:moveTo>
                  <a:pt x="0" y="0"/>
                </a:moveTo>
                <a:lnTo>
                  <a:pt x="1230783" y="0"/>
                </a:lnTo>
                <a:lnTo>
                  <a:pt x="1230783" y="1237533"/>
                </a:lnTo>
                <a:lnTo>
                  <a:pt x="0" y="1237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0100" y="6111198"/>
            <a:ext cx="1144104" cy="1144104"/>
          </a:xfrm>
          <a:custGeom>
            <a:avLst/>
            <a:gdLst/>
            <a:ahLst/>
            <a:cxnLst/>
            <a:rect r="r" b="b" t="t" l="l"/>
            <a:pathLst>
              <a:path h="1144104" w="1144104">
                <a:moveTo>
                  <a:pt x="0" y="0"/>
                </a:moveTo>
                <a:lnTo>
                  <a:pt x="1144104" y="0"/>
                </a:lnTo>
                <a:lnTo>
                  <a:pt x="1144104" y="1144104"/>
                </a:lnTo>
                <a:lnTo>
                  <a:pt x="0" y="1144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51341" y="1028700"/>
            <a:ext cx="1648319" cy="1454642"/>
          </a:xfrm>
          <a:custGeom>
            <a:avLst/>
            <a:gdLst/>
            <a:ahLst/>
            <a:cxnLst/>
            <a:rect r="r" b="b" t="t" l="l"/>
            <a:pathLst>
              <a:path h="1454642" w="1648319">
                <a:moveTo>
                  <a:pt x="0" y="0"/>
                </a:moveTo>
                <a:lnTo>
                  <a:pt x="1648319" y="0"/>
                </a:lnTo>
                <a:lnTo>
                  <a:pt x="1648319" y="1454642"/>
                </a:lnTo>
                <a:lnTo>
                  <a:pt x="0" y="14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795540">
            <a:off x="7936343" y="3484349"/>
            <a:ext cx="1978512" cy="3196639"/>
            <a:chOff x="0" y="0"/>
            <a:chExt cx="2638015" cy="4262185"/>
          </a:xfrm>
        </p:grpSpPr>
        <p:sp>
          <p:nvSpPr>
            <p:cNvPr name="Freeform 12" id="12"/>
            <p:cNvSpPr/>
            <p:nvPr/>
          </p:nvSpPr>
          <p:spPr>
            <a:xfrm flipH="false" flipV="false" rot="161351">
              <a:off x="96055" y="55092"/>
              <a:ext cx="2445906" cy="4152001"/>
            </a:xfrm>
            <a:custGeom>
              <a:avLst/>
              <a:gdLst/>
              <a:ahLst/>
              <a:cxnLst/>
              <a:rect r="r" b="b" t="t" l="l"/>
              <a:pathLst>
                <a:path h="4152001" w="2445906">
                  <a:moveTo>
                    <a:pt x="0" y="0"/>
                  </a:moveTo>
                  <a:lnTo>
                    <a:pt x="2445906" y="0"/>
                  </a:lnTo>
                  <a:lnTo>
                    <a:pt x="2445906" y="4152001"/>
                  </a:lnTo>
                  <a:lnTo>
                    <a:pt x="0" y="41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9286" y="1880569"/>
              <a:ext cx="1837287" cy="1913486"/>
            </a:xfrm>
            <a:custGeom>
              <a:avLst/>
              <a:gdLst/>
              <a:ahLst/>
              <a:cxnLst/>
              <a:rect r="r" b="b" t="t" l="l"/>
              <a:pathLst>
                <a:path h="1913486" w="1837287">
                  <a:moveTo>
                    <a:pt x="0" y="0"/>
                  </a:moveTo>
                  <a:lnTo>
                    <a:pt x="1837287" y="0"/>
                  </a:lnTo>
                  <a:lnTo>
                    <a:pt x="1837287" y="1913486"/>
                  </a:lnTo>
                  <a:lnTo>
                    <a:pt x="0" y="1913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-4147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64737" y="298463"/>
            <a:ext cx="4301267" cy="3079235"/>
            <a:chOff x="0" y="0"/>
            <a:chExt cx="5735022" cy="4105647"/>
          </a:xfrm>
        </p:grpSpPr>
        <p:sp>
          <p:nvSpPr>
            <p:cNvPr name="Freeform 15" id="15"/>
            <p:cNvSpPr/>
            <p:nvPr/>
          </p:nvSpPr>
          <p:spPr>
            <a:xfrm flipH="false" flipV="false" rot="-505160">
              <a:off x="87435" y="236074"/>
              <a:ext cx="1203609" cy="1282917"/>
            </a:xfrm>
            <a:custGeom>
              <a:avLst/>
              <a:gdLst/>
              <a:ahLst/>
              <a:cxnLst/>
              <a:rect r="r" b="b" t="t" l="l"/>
              <a:pathLst>
                <a:path h="1282917" w="1203609">
                  <a:moveTo>
                    <a:pt x="0" y="0"/>
                  </a:moveTo>
                  <a:lnTo>
                    <a:pt x="1203609" y="0"/>
                  </a:lnTo>
                  <a:lnTo>
                    <a:pt x="1203609" y="1282917"/>
                  </a:lnTo>
                  <a:lnTo>
                    <a:pt x="0" y="1282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72807" y="614716"/>
              <a:ext cx="985476" cy="985476"/>
            </a:xfrm>
            <a:custGeom>
              <a:avLst/>
              <a:gdLst/>
              <a:ahLst/>
              <a:cxnLst/>
              <a:rect r="r" b="b" t="t" l="l"/>
              <a:pathLst>
                <a:path h="985476" w="985476">
                  <a:moveTo>
                    <a:pt x="0" y="0"/>
                  </a:moveTo>
                  <a:lnTo>
                    <a:pt x="985476" y="0"/>
                  </a:lnTo>
                  <a:lnTo>
                    <a:pt x="985476" y="985476"/>
                  </a:lnTo>
                  <a:lnTo>
                    <a:pt x="0" y="9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425069">
              <a:off x="4350441" y="124780"/>
              <a:ext cx="675859" cy="860469"/>
            </a:xfrm>
            <a:custGeom>
              <a:avLst/>
              <a:gdLst/>
              <a:ahLst/>
              <a:cxnLst/>
              <a:rect r="r" b="b" t="t" l="l"/>
              <a:pathLst>
                <a:path h="860469" w="675859">
                  <a:moveTo>
                    <a:pt x="0" y="0"/>
                  </a:moveTo>
                  <a:lnTo>
                    <a:pt x="675859" y="0"/>
                  </a:lnTo>
                  <a:lnTo>
                    <a:pt x="675859" y="860469"/>
                  </a:lnTo>
                  <a:lnTo>
                    <a:pt x="0" y="86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856306">
              <a:off x="4845895" y="138288"/>
              <a:ext cx="803072" cy="798692"/>
            </a:xfrm>
            <a:custGeom>
              <a:avLst/>
              <a:gdLst/>
              <a:ahLst/>
              <a:cxnLst/>
              <a:rect r="r" b="b" t="t" l="l"/>
              <a:pathLst>
                <a:path h="798692" w="803072">
                  <a:moveTo>
                    <a:pt x="0" y="0"/>
                  </a:moveTo>
                  <a:lnTo>
                    <a:pt x="803072" y="0"/>
                  </a:lnTo>
                  <a:lnTo>
                    <a:pt x="803072" y="798692"/>
                  </a:lnTo>
                  <a:lnTo>
                    <a:pt x="0" y="798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40265" y="0"/>
              <a:ext cx="882042" cy="703428"/>
            </a:xfrm>
            <a:custGeom>
              <a:avLst/>
              <a:gdLst/>
              <a:ahLst/>
              <a:cxnLst/>
              <a:rect r="r" b="b" t="t" l="l"/>
              <a:pathLst>
                <a:path h="703428" w="882042">
                  <a:moveTo>
                    <a:pt x="0" y="0"/>
                  </a:moveTo>
                  <a:lnTo>
                    <a:pt x="882042" y="0"/>
                  </a:lnTo>
                  <a:lnTo>
                    <a:pt x="882042" y="703428"/>
                  </a:lnTo>
                  <a:lnTo>
                    <a:pt x="0" y="703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465633" y="800096"/>
              <a:ext cx="881322" cy="881322"/>
            </a:xfrm>
            <a:custGeom>
              <a:avLst/>
              <a:gdLst/>
              <a:ahLst/>
              <a:cxnLst/>
              <a:rect r="r" b="b" t="t" l="l"/>
              <a:pathLst>
                <a:path h="881322" w="881322">
                  <a:moveTo>
                    <a:pt x="0" y="0"/>
                  </a:moveTo>
                  <a:lnTo>
                    <a:pt x="881322" y="0"/>
                  </a:lnTo>
                  <a:lnTo>
                    <a:pt x="881322" y="881322"/>
                  </a:lnTo>
                  <a:lnTo>
                    <a:pt x="0" y="881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378479" y="1160556"/>
              <a:ext cx="3112382" cy="2945091"/>
            </a:xfrm>
            <a:custGeom>
              <a:avLst/>
              <a:gdLst/>
              <a:ahLst/>
              <a:cxnLst/>
              <a:rect r="r" b="b" t="t" l="l"/>
              <a:pathLst>
                <a:path h="2945091" w="3112382">
                  <a:moveTo>
                    <a:pt x="0" y="0"/>
                  </a:moveTo>
                  <a:lnTo>
                    <a:pt x="3112381" y="0"/>
                  </a:lnTo>
                  <a:lnTo>
                    <a:pt x="3112381" y="2945091"/>
                  </a:lnTo>
                  <a:lnTo>
                    <a:pt x="0" y="294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745900" y="7636337"/>
            <a:ext cx="4765803" cy="2814689"/>
            <a:chOff x="0" y="0"/>
            <a:chExt cx="6354404" cy="37529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266606" y="0"/>
              <a:ext cx="1005337" cy="1035459"/>
            </a:xfrm>
            <a:custGeom>
              <a:avLst/>
              <a:gdLst/>
              <a:ahLst/>
              <a:cxnLst/>
              <a:rect r="r" b="b" t="t" l="l"/>
              <a:pathLst>
                <a:path h="1035459" w="1005337">
                  <a:moveTo>
                    <a:pt x="0" y="0"/>
                  </a:moveTo>
                  <a:lnTo>
                    <a:pt x="1005337" y="0"/>
                  </a:lnTo>
                  <a:lnTo>
                    <a:pt x="1005337" y="1035459"/>
                  </a:lnTo>
                  <a:lnTo>
                    <a:pt x="0" y="1035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531277"/>
              <a:ext cx="1058820" cy="1105817"/>
            </a:xfrm>
            <a:custGeom>
              <a:avLst/>
              <a:gdLst/>
              <a:ahLst/>
              <a:cxnLst/>
              <a:rect r="r" b="b" t="t" l="l"/>
              <a:pathLst>
                <a:path h="1105817" w="1058820">
                  <a:moveTo>
                    <a:pt x="0" y="0"/>
                  </a:moveTo>
                  <a:lnTo>
                    <a:pt x="1058820" y="0"/>
                  </a:lnTo>
                  <a:lnTo>
                    <a:pt x="1058820" y="1105817"/>
                  </a:lnTo>
                  <a:lnTo>
                    <a:pt x="0" y="1105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838302" y="208943"/>
              <a:ext cx="2516102" cy="1030337"/>
            </a:xfrm>
            <a:custGeom>
              <a:avLst/>
              <a:gdLst/>
              <a:ahLst/>
              <a:cxnLst/>
              <a:rect r="r" b="b" t="t" l="l"/>
              <a:pathLst>
                <a:path h="1030337" w="2516102">
                  <a:moveTo>
                    <a:pt x="0" y="0"/>
                  </a:moveTo>
                  <a:lnTo>
                    <a:pt x="2516102" y="0"/>
                  </a:lnTo>
                  <a:lnTo>
                    <a:pt x="2516102" y="1030337"/>
                  </a:lnTo>
                  <a:lnTo>
                    <a:pt x="0" y="1030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/>
              <a:stretch>
                <a:fillRect l="0" t="0" r="0" b="-3736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541401">
              <a:off x="1235745" y="993942"/>
              <a:ext cx="3294971" cy="2516160"/>
            </a:xfrm>
            <a:custGeom>
              <a:avLst/>
              <a:gdLst/>
              <a:ahLst/>
              <a:cxnLst/>
              <a:rect r="r" b="b" t="t" l="l"/>
              <a:pathLst>
                <a:path h="2516160" w="3294971">
                  <a:moveTo>
                    <a:pt x="0" y="0"/>
                  </a:moveTo>
                  <a:lnTo>
                    <a:pt x="3294971" y="0"/>
                  </a:lnTo>
                  <a:lnTo>
                    <a:pt x="3294971" y="2516160"/>
                  </a:lnTo>
                  <a:lnTo>
                    <a:pt x="0" y="251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897171" y="5411206"/>
            <a:ext cx="2735565" cy="1934236"/>
            <a:chOff x="0" y="0"/>
            <a:chExt cx="3647420" cy="25789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033052"/>
              <a:ext cx="1954623" cy="1545929"/>
            </a:xfrm>
            <a:custGeom>
              <a:avLst/>
              <a:gdLst/>
              <a:ahLst/>
              <a:cxnLst/>
              <a:rect r="r" b="b" t="t" l="l"/>
              <a:pathLst>
                <a:path h="1545929" w="1954623">
                  <a:moveTo>
                    <a:pt x="0" y="0"/>
                  </a:moveTo>
                  <a:lnTo>
                    <a:pt x="1954623" y="0"/>
                  </a:lnTo>
                  <a:lnTo>
                    <a:pt x="1954623" y="1545930"/>
                  </a:lnTo>
                  <a:lnTo>
                    <a:pt x="0" y="154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237969" y="0"/>
              <a:ext cx="2409451" cy="2066104"/>
            </a:xfrm>
            <a:custGeom>
              <a:avLst/>
              <a:gdLst/>
              <a:ahLst/>
              <a:cxnLst/>
              <a:rect r="r" b="b" t="t" l="l"/>
              <a:pathLst>
                <a:path h="2066104" w="2409451">
                  <a:moveTo>
                    <a:pt x="0" y="0"/>
                  </a:moveTo>
                  <a:lnTo>
                    <a:pt x="2409451" y="0"/>
                  </a:lnTo>
                  <a:lnTo>
                    <a:pt x="2409451" y="2066104"/>
                  </a:lnTo>
                  <a:lnTo>
                    <a:pt x="0" y="2066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/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true" rot="-8271971">
            <a:off x="12859473" y="3162681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430035"/>
                </a:moveTo>
                <a:lnTo>
                  <a:pt x="1570904" y="430035"/>
                </a:lnTo>
                <a:lnTo>
                  <a:pt x="1570904" y="0"/>
                </a:lnTo>
                <a:lnTo>
                  <a:pt x="0" y="0"/>
                </a:lnTo>
                <a:lnTo>
                  <a:pt x="0" y="430035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true" rot="-1306617">
            <a:off x="11129709" y="7685239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430035"/>
                </a:moveTo>
                <a:lnTo>
                  <a:pt x="1570904" y="430035"/>
                </a:lnTo>
                <a:lnTo>
                  <a:pt x="1570904" y="0"/>
                </a:lnTo>
                <a:lnTo>
                  <a:pt x="0" y="0"/>
                </a:lnTo>
                <a:lnTo>
                  <a:pt x="0" y="430035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true" rot="9514523">
            <a:off x="7104833" y="1135997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430035"/>
                </a:moveTo>
                <a:lnTo>
                  <a:pt x="1570904" y="430035"/>
                </a:lnTo>
                <a:lnTo>
                  <a:pt x="1570904" y="0"/>
                </a:lnTo>
                <a:lnTo>
                  <a:pt x="0" y="0"/>
                </a:lnTo>
                <a:lnTo>
                  <a:pt x="0" y="430035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true" rot="6639599">
            <a:off x="3118892" y="4117679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430036"/>
                </a:moveTo>
                <a:lnTo>
                  <a:pt x="1570905" y="430036"/>
                </a:lnTo>
                <a:lnTo>
                  <a:pt x="1570905" y="0"/>
                </a:lnTo>
                <a:lnTo>
                  <a:pt x="0" y="0"/>
                </a:lnTo>
                <a:lnTo>
                  <a:pt x="0" y="430036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true" rot="1909764">
            <a:off x="3597207" y="7637209"/>
            <a:ext cx="1570904" cy="430035"/>
          </a:xfrm>
          <a:custGeom>
            <a:avLst/>
            <a:gdLst/>
            <a:ahLst/>
            <a:cxnLst/>
            <a:rect r="r" b="b" t="t" l="l"/>
            <a:pathLst>
              <a:path h="430035" w="1570904">
                <a:moveTo>
                  <a:pt x="0" y="430035"/>
                </a:moveTo>
                <a:lnTo>
                  <a:pt x="1570904" y="430035"/>
                </a:lnTo>
                <a:lnTo>
                  <a:pt x="1570904" y="0"/>
                </a:lnTo>
                <a:lnTo>
                  <a:pt x="0" y="0"/>
                </a:lnTo>
                <a:lnTo>
                  <a:pt x="0" y="430035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601923" y="1914899"/>
            <a:ext cx="1514011" cy="1136885"/>
          </a:xfrm>
          <a:custGeom>
            <a:avLst/>
            <a:gdLst/>
            <a:ahLst/>
            <a:cxnLst/>
            <a:rect r="r" b="b" t="t" l="l"/>
            <a:pathLst>
              <a:path h="1136885" w="1514011">
                <a:moveTo>
                  <a:pt x="0" y="0"/>
                </a:moveTo>
                <a:lnTo>
                  <a:pt x="1514011" y="0"/>
                </a:lnTo>
                <a:lnTo>
                  <a:pt x="1514011" y="1136885"/>
                </a:lnTo>
                <a:lnTo>
                  <a:pt x="0" y="1136885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0" y="57150"/>
            <a:ext cx="467043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CONCLUSIÓN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45916">
            <a:off x="-2351772" y="-1726834"/>
            <a:ext cx="4066543" cy="5030775"/>
          </a:xfrm>
          <a:custGeom>
            <a:avLst/>
            <a:gdLst/>
            <a:ahLst/>
            <a:cxnLst/>
            <a:rect r="r" b="b" t="t" l="l"/>
            <a:pathLst>
              <a:path h="5030775" w="4066543">
                <a:moveTo>
                  <a:pt x="0" y="0"/>
                </a:moveTo>
                <a:lnTo>
                  <a:pt x="4066543" y="0"/>
                </a:lnTo>
                <a:lnTo>
                  <a:pt x="4066543" y="5030775"/>
                </a:lnTo>
                <a:lnTo>
                  <a:pt x="0" y="503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85390">
            <a:off x="16464232" y="-1203683"/>
            <a:ext cx="2810943" cy="4464767"/>
          </a:xfrm>
          <a:custGeom>
            <a:avLst/>
            <a:gdLst/>
            <a:ahLst/>
            <a:cxnLst/>
            <a:rect r="r" b="b" t="t" l="l"/>
            <a:pathLst>
              <a:path h="4464767" w="2810943">
                <a:moveTo>
                  <a:pt x="0" y="0"/>
                </a:moveTo>
                <a:lnTo>
                  <a:pt x="2810943" y="0"/>
                </a:lnTo>
                <a:lnTo>
                  <a:pt x="2810943" y="4464766"/>
                </a:lnTo>
                <a:lnTo>
                  <a:pt x="0" y="4464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41369">
            <a:off x="12060708" y="-3116937"/>
            <a:ext cx="3102941" cy="4861004"/>
          </a:xfrm>
          <a:custGeom>
            <a:avLst/>
            <a:gdLst/>
            <a:ahLst/>
            <a:cxnLst/>
            <a:rect r="r" b="b" t="t" l="l"/>
            <a:pathLst>
              <a:path h="4861004" w="3102941">
                <a:moveTo>
                  <a:pt x="0" y="0"/>
                </a:moveTo>
                <a:lnTo>
                  <a:pt x="3102941" y="0"/>
                </a:lnTo>
                <a:lnTo>
                  <a:pt x="3102941" y="4861004"/>
                </a:lnTo>
                <a:lnTo>
                  <a:pt x="0" y="4861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7339">
            <a:off x="7593188" y="-615194"/>
            <a:ext cx="3101623" cy="1835693"/>
          </a:xfrm>
          <a:custGeom>
            <a:avLst/>
            <a:gdLst/>
            <a:ahLst/>
            <a:cxnLst/>
            <a:rect r="r" b="b" t="t" l="l"/>
            <a:pathLst>
              <a:path h="1835693" w="3101623">
                <a:moveTo>
                  <a:pt x="0" y="0"/>
                </a:moveTo>
                <a:lnTo>
                  <a:pt x="3101624" y="0"/>
                </a:lnTo>
                <a:lnTo>
                  <a:pt x="3101624" y="1835693"/>
                </a:lnTo>
                <a:lnTo>
                  <a:pt x="0" y="1835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810886">
            <a:off x="3284838" y="-2206990"/>
            <a:ext cx="2893118" cy="3740490"/>
          </a:xfrm>
          <a:custGeom>
            <a:avLst/>
            <a:gdLst/>
            <a:ahLst/>
            <a:cxnLst/>
            <a:rect r="r" b="b" t="t" l="l"/>
            <a:pathLst>
              <a:path h="3740490" w="2893118">
                <a:moveTo>
                  <a:pt x="0" y="0"/>
                </a:moveTo>
                <a:lnTo>
                  <a:pt x="2893118" y="0"/>
                </a:lnTo>
                <a:lnTo>
                  <a:pt x="2893118" y="3740489"/>
                </a:lnTo>
                <a:lnTo>
                  <a:pt x="0" y="374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02698" y="1803521"/>
            <a:ext cx="413125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5"/>
              </a:lnSpc>
              <a:spcBef>
                <a:spcPct val="0"/>
              </a:spcBef>
            </a:pPr>
            <a:r>
              <a:rPr lang="en-US" sz="632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REFLEXIóN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6188" y="6138198"/>
            <a:ext cx="4542870" cy="3926063"/>
            <a:chOff x="0" y="0"/>
            <a:chExt cx="1756429" cy="1517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6429" cy="1517950"/>
            </a:xfrm>
            <a:custGeom>
              <a:avLst/>
              <a:gdLst/>
              <a:ahLst/>
              <a:cxnLst/>
              <a:rect r="r" b="b" t="t" l="l"/>
              <a:pathLst>
                <a:path h="1517950" w="1756429">
                  <a:moveTo>
                    <a:pt x="86914" y="0"/>
                  </a:moveTo>
                  <a:lnTo>
                    <a:pt x="1669516" y="0"/>
                  </a:lnTo>
                  <a:cubicBezTo>
                    <a:pt x="1692566" y="0"/>
                    <a:pt x="1714673" y="9157"/>
                    <a:pt x="1730973" y="25456"/>
                  </a:cubicBezTo>
                  <a:cubicBezTo>
                    <a:pt x="1747272" y="41756"/>
                    <a:pt x="1756429" y="63863"/>
                    <a:pt x="1756429" y="86914"/>
                  </a:cubicBezTo>
                  <a:lnTo>
                    <a:pt x="1756429" y="1431037"/>
                  </a:lnTo>
                  <a:cubicBezTo>
                    <a:pt x="1756429" y="1454088"/>
                    <a:pt x="1747272" y="1476194"/>
                    <a:pt x="1730973" y="1492494"/>
                  </a:cubicBezTo>
                  <a:cubicBezTo>
                    <a:pt x="1714673" y="1508793"/>
                    <a:pt x="1692566" y="1517950"/>
                    <a:pt x="1669516" y="1517950"/>
                  </a:cubicBezTo>
                  <a:lnTo>
                    <a:pt x="86914" y="1517950"/>
                  </a:lnTo>
                  <a:cubicBezTo>
                    <a:pt x="63863" y="1517950"/>
                    <a:pt x="41756" y="1508793"/>
                    <a:pt x="25456" y="1492494"/>
                  </a:cubicBezTo>
                  <a:cubicBezTo>
                    <a:pt x="9157" y="1476194"/>
                    <a:pt x="0" y="1454088"/>
                    <a:pt x="0" y="1431037"/>
                  </a:cubicBezTo>
                  <a:lnTo>
                    <a:pt x="0" y="86914"/>
                  </a:lnTo>
                  <a:cubicBezTo>
                    <a:pt x="0" y="63863"/>
                    <a:pt x="9157" y="41756"/>
                    <a:pt x="25456" y="25456"/>
                  </a:cubicBezTo>
                  <a:cubicBezTo>
                    <a:pt x="41756" y="9157"/>
                    <a:pt x="63863" y="0"/>
                    <a:pt x="86914" y="0"/>
                  </a:cubicBezTo>
                  <a:close/>
                </a:path>
              </a:pathLst>
            </a:custGeom>
            <a:solidFill>
              <a:srgbClr val="E232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6429" cy="155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38333" y="4021823"/>
            <a:ext cx="4542870" cy="3926063"/>
            <a:chOff x="0" y="0"/>
            <a:chExt cx="1756429" cy="1517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6429" cy="1517950"/>
            </a:xfrm>
            <a:custGeom>
              <a:avLst/>
              <a:gdLst/>
              <a:ahLst/>
              <a:cxnLst/>
              <a:rect r="r" b="b" t="t" l="l"/>
              <a:pathLst>
                <a:path h="1517950" w="1756429">
                  <a:moveTo>
                    <a:pt x="86914" y="0"/>
                  </a:moveTo>
                  <a:lnTo>
                    <a:pt x="1669516" y="0"/>
                  </a:lnTo>
                  <a:cubicBezTo>
                    <a:pt x="1692566" y="0"/>
                    <a:pt x="1714673" y="9157"/>
                    <a:pt x="1730973" y="25456"/>
                  </a:cubicBezTo>
                  <a:cubicBezTo>
                    <a:pt x="1747272" y="41756"/>
                    <a:pt x="1756429" y="63863"/>
                    <a:pt x="1756429" y="86914"/>
                  </a:cubicBezTo>
                  <a:lnTo>
                    <a:pt x="1756429" y="1431037"/>
                  </a:lnTo>
                  <a:cubicBezTo>
                    <a:pt x="1756429" y="1454088"/>
                    <a:pt x="1747272" y="1476194"/>
                    <a:pt x="1730973" y="1492494"/>
                  </a:cubicBezTo>
                  <a:cubicBezTo>
                    <a:pt x="1714673" y="1508793"/>
                    <a:pt x="1692566" y="1517950"/>
                    <a:pt x="1669516" y="1517950"/>
                  </a:cubicBezTo>
                  <a:lnTo>
                    <a:pt x="86914" y="1517950"/>
                  </a:lnTo>
                  <a:cubicBezTo>
                    <a:pt x="63863" y="1517950"/>
                    <a:pt x="41756" y="1508793"/>
                    <a:pt x="25456" y="1492494"/>
                  </a:cubicBezTo>
                  <a:cubicBezTo>
                    <a:pt x="9157" y="1476194"/>
                    <a:pt x="0" y="1454088"/>
                    <a:pt x="0" y="1431037"/>
                  </a:cubicBezTo>
                  <a:lnTo>
                    <a:pt x="0" y="86914"/>
                  </a:lnTo>
                  <a:cubicBezTo>
                    <a:pt x="0" y="63863"/>
                    <a:pt x="9157" y="41756"/>
                    <a:pt x="25456" y="25456"/>
                  </a:cubicBezTo>
                  <a:cubicBezTo>
                    <a:pt x="41756" y="9157"/>
                    <a:pt x="63863" y="0"/>
                    <a:pt x="86914" y="0"/>
                  </a:cubicBezTo>
                  <a:close/>
                </a:path>
              </a:pathLst>
            </a:custGeom>
            <a:solidFill>
              <a:srgbClr val="FFE0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56429" cy="155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02675" y="2946474"/>
            <a:ext cx="4542870" cy="3926063"/>
            <a:chOff x="0" y="0"/>
            <a:chExt cx="1756429" cy="15179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6429" cy="1517950"/>
            </a:xfrm>
            <a:custGeom>
              <a:avLst/>
              <a:gdLst/>
              <a:ahLst/>
              <a:cxnLst/>
              <a:rect r="r" b="b" t="t" l="l"/>
              <a:pathLst>
                <a:path h="1517950" w="1756429">
                  <a:moveTo>
                    <a:pt x="86914" y="0"/>
                  </a:moveTo>
                  <a:lnTo>
                    <a:pt x="1669516" y="0"/>
                  </a:lnTo>
                  <a:cubicBezTo>
                    <a:pt x="1692566" y="0"/>
                    <a:pt x="1714673" y="9157"/>
                    <a:pt x="1730973" y="25456"/>
                  </a:cubicBezTo>
                  <a:cubicBezTo>
                    <a:pt x="1747272" y="41756"/>
                    <a:pt x="1756429" y="63863"/>
                    <a:pt x="1756429" y="86914"/>
                  </a:cubicBezTo>
                  <a:lnTo>
                    <a:pt x="1756429" y="1431037"/>
                  </a:lnTo>
                  <a:cubicBezTo>
                    <a:pt x="1756429" y="1454088"/>
                    <a:pt x="1747272" y="1476194"/>
                    <a:pt x="1730973" y="1492494"/>
                  </a:cubicBezTo>
                  <a:cubicBezTo>
                    <a:pt x="1714673" y="1508793"/>
                    <a:pt x="1692566" y="1517950"/>
                    <a:pt x="1669516" y="1517950"/>
                  </a:cubicBezTo>
                  <a:lnTo>
                    <a:pt x="86914" y="1517950"/>
                  </a:lnTo>
                  <a:cubicBezTo>
                    <a:pt x="63863" y="1517950"/>
                    <a:pt x="41756" y="1508793"/>
                    <a:pt x="25456" y="1492494"/>
                  </a:cubicBezTo>
                  <a:cubicBezTo>
                    <a:pt x="9157" y="1476194"/>
                    <a:pt x="0" y="1454088"/>
                    <a:pt x="0" y="1431037"/>
                  </a:cubicBezTo>
                  <a:lnTo>
                    <a:pt x="0" y="86914"/>
                  </a:lnTo>
                  <a:cubicBezTo>
                    <a:pt x="0" y="63863"/>
                    <a:pt x="9157" y="41756"/>
                    <a:pt x="25456" y="25456"/>
                  </a:cubicBezTo>
                  <a:cubicBezTo>
                    <a:pt x="41756" y="9157"/>
                    <a:pt x="63863" y="0"/>
                    <a:pt x="86914" y="0"/>
                  </a:cubicBezTo>
                  <a:close/>
                </a:path>
              </a:pathLst>
            </a:custGeom>
            <a:solidFill>
              <a:srgbClr val="75AB4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56429" cy="155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0961" y="6488030"/>
            <a:ext cx="2673315" cy="6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4"/>
              </a:lnSpc>
              <a:spcBef>
                <a:spcPct val="0"/>
              </a:spcBef>
            </a:pPr>
            <a:r>
              <a:rPr lang="en-US" sz="4378">
                <a:solidFill>
                  <a:srgbClr val="010204"/>
                </a:solidFill>
                <a:latin typeface="Bobby Jones"/>
                <a:ea typeface="Bobby Jones"/>
                <a:cs typeface="Bobby Jones"/>
                <a:sym typeface="Bobby Jones"/>
              </a:rPr>
              <a:t>Problemas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0863" y="4166346"/>
            <a:ext cx="2679411" cy="6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4"/>
              </a:lnSpc>
              <a:spcBef>
                <a:spcPct val="0"/>
              </a:spcBef>
            </a:pPr>
            <a:r>
              <a:rPr lang="en-US" sz="4378">
                <a:solidFill>
                  <a:srgbClr val="010204"/>
                </a:solidFill>
                <a:latin typeface="Bobby Jones"/>
                <a:ea typeface="Bobby Jones"/>
                <a:cs typeface="Bobby Jones"/>
                <a:sym typeface="Bobby Jones"/>
              </a:rPr>
              <a:t>forma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93126" y="3156148"/>
            <a:ext cx="2730972" cy="6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4"/>
              </a:lnSpc>
              <a:spcBef>
                <a:spcPct val="0"/>
              </a:spcBef>
            </a:pPr>
            <a:r>
              <a:rPr lang="en-US" sz="4378">
                <a:solidFill>
                  <a:srgbClr val="010204"/>
                </a:solidFill>
                <a:latin typeface="Bobby Jones"/>
                <a:ea typeface="Bobby Jones"/>
                <a:cs typeface="Bobby Jones"/>
                <a:sym typeface="Bobby Jones"/>
              </a:rPr>
              <a:t>aprendido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67227" y="7450141"/>
            <a:ext cx="2960791" cy="2335324"/>
          </a:xfrm>
          <a:custGeom>
            <a:avLst/>
            <a:gdLst/>
            <a:ahLst/>
            <a:cxnLst/>
            <a:rect r="r" b="b" t="t" l="l"/>
            <a:pathLst>
              <a:path h="2335324" w="2960791">
                <a:moveTo>
                  <a:pt x="0" y="0"/>
                </a:moveTo>
                <a:lnTo>
                  <a:pt x="2960791" y="0"/>
                </a:lnTo>
                <a:lnTo>
                  <a:pt x="2960791" y="2335324"/>
                </a:lnTo>
                <a:lnTo>
                  <a:pt x="0" y="233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93126" y="4093848"/>
            <a:ext cx="2961968" cy="2310335"/>
          </a:xfrm>
          <a:custGeom>
            <a:avLst/>
            <a:gdLst/>
            <a:ahLst/>
            <a:cxnLst/>
            <a:rect r="r" b="b" t="t" l="l"/>
            <a:pathLst>
              <a:path h="2310335" w="2961968">
                <a:moveTo>
                  <a:pt x="0" y="0"/>
                </a:moveTo>
                <a:lnTo>
                  <a:pt x="2961968" y="0"/>
                </a:lnTo>
                <a:lnTo>
                  <a:pt x="2961968" y="2310335"/>
                </a:lnTo>
                <a:lnTo>
                  <a:pt x="0" y="231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309813" y="5322266"/>
            <a:ext cx="1646313" cy="2333691"/>
          </a:xfrm>
          <a:custGeom>
            <a:avLst/>
            <a:gdLst/>
            <a:ahLst/>
            <a:cxnLst/>
            <a:rect r="r" b="b" t="t" l="l"/>
            <a:pathLst>
              <a:path h="2333691" w="1646313">
                <a:moveTo>
                  <a:pt x="0" y="0"/>
                </a:moveTo>
                <a:lnTo>
                  <a:pt x="1646313" y="0"/>
                </a:lnTo>
                <a:lnTo>
                  <a:pt x="1646313" y="2333691"/>
                </a:lnTo>
                <a:lnTo>
                  <a:pt x="0" y="2333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01417">
            <a:off x="9118597" y="5713682"/>
            <a:ext cx="1232228" cy="1550859"/>
          </a:xfrm>
          <a:custGeom>
            <a:avLst/>
            <a:gdLst/>
            <a:ahLst/>
            <a:cxnLst/>
            <a:rect r="r" b="b" t="t" l="l"/>
            <a:pathLst>
              <a:path h="1550859" w="1232228">
                <a:moveTo>
                  <a:pt x="0" y="0"/>
                </a:moveTo>
                <a:lnTo>
                  <a:pt x="1232229" y="0"/>
                </a:lnTo>
                <a:lnTo>
                  <a:pt x="1232229" y="1550859"/>
                </a:lnTo>
                <a:lnTo>
                  <a:pt x="0" y="15508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4586524" y="8754134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0"/>
                </a:lnTo>
                <a:lnTo>
                  <a:pt x="0" y="199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6885" y="7905645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5" y="0"/>
                </a:lnTo>
                <a:lnTo>
                  <a:pt x="3106185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45916">
            <a:off x="-2666269" y="-1135777"/>
            <a:ext cx="4066543" cy="5030775"/>
          </a:xfrm>
          <a:custGeom>
            <a:avLst/>
            <a:gdLst/>
            <a:ahLst/>
            <a:cxnLst/>
            <a:rect r="r" b="b" t="t" l="l"/>
            <a:pathLst>
              <a:path h="5030775" w="4066543">
                <a:moveTo>
                  <a:pt x="0" y="0"/>
                </a:moveTo>
                <a:lnTo>
                  <a:pt x="4066543" y="0"/>
                </a:lnTo>
                <a:lnTo>
                  <a:pt x="4066543" y="5030775"/>
                </a:lnTo>
                <a:lnTo>
                  <a:pt x="0" y="5030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85633">
            <a:off x="17605944" y="3719401"/>
            <a:ext cx="4263479" cy="5274406"/>
          </a:xfrm>
          <a:custGeom>
            <a:avLst/>
            <a:gdLst/>
            <a:ahLst/>
            <a:cxnLst/>
            <a:rect r="r" b="b" t="t" l="l"/>
            <a:pathLst>
              <a:path h="5274406" w="4263479">
                <a:moveTo>
                  <a:pt x="0" y="0"/>
                </a:moveTo>
                <a:lnTo>
                  <a:pt x="4263479" y="0"/>
                </a:lnTo>
                <a:lnTo>
                  <a:pt x="4263479" y="5274406"/>
                </a:lnTo>
                <a:lnTo>
                  <a:pt x="0" y="5274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85390">
            <a:off x="16317902" y="-1206525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1" y="0"/>
                </a:lnTo>
                <a:lnTo>
                  <a:pt x="3477691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641369">
            <a:off x="11403483" y="-3015378"/>
            <a:ext cx="3102941" cy="4861004"/>
          </a:xfrm>
          <a:custGeom>
            <a:avLst/>
            <a:gdLst/>
            <a:ahLst/>
            <a:cxnLst/>
            <a:rect r="r" b="b" t="t" l="l"/>
            <a:pathLst>
              <a:path h="4861004" w="3102941">
                <a:moveTo>
                  <a:pt x="0" y="0"/>
                </a:moveTo>
                <a:lnTo>
                  <a:pt x="3102941" y="0"/>
                </a:lnTo>
                <a:lnTo>
                  <a:pt x="3102941" y="4861005"/>
                </a:lnTo>
                <a:lnTo>
                  <a:pt x="0" y="4861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51397" y="8807689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667339">
            <a:off x="7059002" y="-606848"/>
            <a:ext cx="3539296" cy="2094729"/>
          </a:xfrm>
          <a:custGeom>
            <a:avLst/>
            <a:gdLst/>
            <a:ahLst/>
            <a:cxnLst/>
            <a:rect r="r" b="b" t="t" l="l"/>
            <a:pathLst>
              <a:path h="2094729" w="3539296">
                <a:moveTo>
                  <a:pt x="0" y="0"/>
                </a:moveTo>
                <a:lnTo>
                  <a:pt x="3539296" y="0"/>
                </a:lnTo>
                <a:lnTo>
                  <a:pt x="3539296" y="2094729"/>
                </a:lnTo>
                <a:lnTo>
                  <a:pt x="0" y="2094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810886">
            <a:off x="3011707" y="-2370738"/>
            <a:ext cx="3150788" cy="4073629"/>
          </a:xfrm>
          <a:custGeom>
            <a:avLst/>
            <a:gdLst/>
            <a:ahLst/>
            <a:cxnLst/>
            <a:rect r="r" b="b" t="t" l="l"/>
            <a:pathLst>
              <a:path h="4073629" w="3150788">
                <a:moveTo>
                  <a:pt x="0" y="0"/>
                </a:moveTo>
                <a:lnTo>
                  <a:pt x="3150788" y="0"/>
                </a:lnTo>
                <a:lnTo>
                  <a:pt x="3150788" y="4073629"/>
                </a:lnTo>
                <a:lnTo>
                  <a:pt x="0" y="40736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76094">
            <a:off x="-2264839" y="3711036"/>
            <a:ext cx="3406168" cy="5291135"/>
          </a:xfrm>
          <a:custGeom>
            <a:avLst/>
            <a:gdLst/>
            <a:ahLst/>
            <a:cxnLst/>
            <a:rect r="r" b="b" t="t" l="l"/>
            <a:pathLst>
              <a:path h="5291135" w="3406168">
                <a:moveTo>
                  <a:pt x="0" y="0"/>
                </a:moveTo>
                <a:lnTo>
                  <a:pt x="3406168" y="0"/>
                </a:lnTo>
                <a:lnTo>
                  <a:pt x="3406168" y="5291135"/>
                </a:lnTo>
                <a:lnTo>
                  <a:pt x="0" y="529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97011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86422" y="8542684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1" y="0"/>
                </a:lnTo>
                <a:lnTo>
                  <a:pt x="3588931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65529" y="4966106"/>
            <a:ext cx="15156941" cy="184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4"/>
              </a:lnSpc>
            </a:pPr>
            <a:r>
              <a:rPr lang="en-US" sz="1283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¡MUCHAS GRACIAS!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2599" y="3042791"/>
            <a:ext cx="5722803" cy="120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9"/>
              </a:lnSpc>
              <a:spcBef>
                <a:spcPct val="0"/>
              </a:spcBef>
            </a:pPr>
            <a:r>
              <a:rPr lang="en-US" sz="4203">
                <a:solidFill>
                  <a:srgbClr val="FFFDEF"/>
                </a:solidFill>
                <a:latin typeface="DM Sans"/>
                <a:ea typeface="DM Sans"/>
                <a:cs typeface="DM Sans"/>
                <a:sym typeface="DM Sans"/>
              </a:rPr>
              <a:t>Propuesta de proyecto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4586524" y="8754134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0"/>
                </a:lnTo>
                <a:lnTo>
                  <a:pt x="0" y="199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6885" y="7905645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5" y="0"/>
                </a:lnTo>
                <a:lnTo>
                  <a:pt x="3106185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45916">
            <a:off x="-2666269" y="-1135777"/>
            <a:ext cx="4066543" cy="5030775"/>
          </a:xfrm>
          <a:custGeom>
            <a:avLst/>
            <a:gdLst/>
            <a:ahLst/>
            <a:cxnLst/>
            <a:rect r="r" b="b" t="t" l="l"/>
            <a:pathLst>
              <a:path h="5030775" w="4066543">
                <a:moveTo>
                  <a:pt x="0" y="0"/>
                </a:moveTo>
                <a:lnTo>
                  <a:pt x="4066543" y="0"/>
                </a:lnTo>
                <a:lnTo>
                  <a:pt x="4066543" y="5030775"/>
                </a:lnTo>
                <a:lnTo>
                  <a:pt x="0" y="5030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85633">
            <a:off x="17605944" y="3719401"/>
            <a:ext cx="4263479" cy="5274406"/>
          </a:xfrm>
          <a:custGeom>
            <a:avLst/>
            <a:gdLst/>
            <a:ahLst/>
            <a:cxnLst/>
            <a:rect r="r" b="b" t="t" l="l"/>
            <a:pathLst>
              <a:path h="5274406" w="4263479">
                <a:moveTo>
                  <a:pt x="0" y="0"/>
                </a:moveTo>
                <a:lnTo>
                  <a:pt x="4263479" y="0"/>
                </a:lnTo>
                <a:lnTo>
                  <a:pt x="4263479" y="5274406"/>
                </a:lnTo>
                <a:lnTo>
                  <a:pt x="0" y="5274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85390">
            <a:off x="16317902" y="-1206525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1" y="0"/>
                </a:lnTo>
                <a:lnTo>
                  <a:pt x="3477691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641369">
            <a:off x="11403483" y="-3015378"/>
            <a:ext cx="3102941" cy="4861004"/>
          </a:xfrm>
          <a:custGeom>
            <a:avLst/>
            <a:gdLst/>
            <a:ahLst/>
            <a:cxnLst/>
            <a:rect r="r" b="b" t="t" l="l"/>
            <a:pathLst>
              <a:path h="4861004" w="3102941">
                <a:moveTo>
                  <a:pt x="0" y="0"/>
                </a:moveTo>
                <a:lnTo>
                  <a:pt x="3102941" y="0"/>
                </a:lnTo>
                <a:lnTo>
                  <a:pt x="3102941" y="4861005"/>
                </a:lnTo>
                <a:lnTo>
                  <a:pt x="0" y="4861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51397" y="8807689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667339">
            <a:off x="7059002" y="-606848"/>
            <a:ext cx="3539296" cy="2094729"/>
          </a:xfrm>
          <a:custGeom>
            <a:avLst/>
            <a:gdLst/>
            <a:ahLst/>
            <a:cxnLst/>
            <a:rect r="r" b="b" t="t" l="l"/>
            <a:pathLst>
              <a:path h="2094729" w="3539296">
                <a:moveTo>
                  <a:pt x="0" y="0"/>
                </a:moveTo>
                <a:lnTo>
                  <a:pt x="3539296" y="0"/>
                </a:lnTo>
                <a:lnTo>
                  <a:pt x="3539296" y="2094729"/>
                </a:lnTo>
                <a:lnTo>
                  <a:pt x="0" y="2094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810886">
            <a:off x="3011707" y="-2370738"/>
            <a:ext cx="3150788" cy="4073629"/>
          </a:xfrm>
          <a:custGeom>
            <a:avLst/>
            <a:gdLst/>
            <a:ahLst/>
            <a:cxnLst/>
            <a:rect r="r" b="b" t="t" l="l"/>
            <a:pathLst>
              <a:path h="4073629" w="3150788">
                <a:moveTo>
                  <a:pt x="0" y="0"/>
                </a:moveTo>
                <a:lnTo>
                  <a:pt x="3150788" y="0"/>
                </a:lnTo>
                <a:lnTo>
                  <a:pt x="3150788" y="4073629"/>
                </a:lnTo>
                <a:lnTo>
                  <a:pt x="0" y="40736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76094">
            <a:off x="-2264839" y="3711036"/>
            <a:ext cx="3406168" cy="5291135"/>
          </a:xfrm>
          <a:custGeom>
            <a:avLst/>
            <a:gdLst/>
            <a:ahLst/>
            <a:cxnLst/>
            <a:rect r="r" b="b" t="t" l="l"/>
            <a:pathLst>
              <a:path h="5291135" w="3406168">
                <a:moveTo>
                  <a:pt x="0" y="0"/>
                </a:moveTo>
                <a:lnTo>
                  <a:pt x="3406168" y="0"/>
                </a:lnTo>
                <a:lnTo>
                  <a:pt x="3406168" y="5291135"/>
                </a:lnTo>
                <a:lnTo>
                  <a:pt x="0" y="529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97011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86422" y="8542684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1" y="0"/>
                </a:lnTo>
                <a:lnTo>
                  <a:pt x="3588931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65529" y="4194007"/>
            <a:ext cx="15156941" cy="216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9"/>
              </a:lnSpc>
            </a:pPr>
            <a:r>
              <a:rPr lang="en-US" sz="1502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GREENMARKET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16578" y="2236309"/>
            <a:ext cx="5722803" cy="120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9"/>
              </a:lnSpc>
              <a:spcBef>
                <a:spcPct val="0"/>
              </a:spcBef>
            </a:pPr>
            <a:r>
              <a:rPr lang="en-US" sz="4203">
                <a:solidFill>
                  <a:srgbClr val="FFFDEF"/>
                </a:solidFill>
                <a:latin typeface="DM Sans"/>
                <a:ea typeface="DM Sans"/>
                <a:cs typeface="DM Sans"/>
                <a:sym typeface="DM Sans"/>
              </a:rPr>
              <a:t>Propuesta de proyecto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919" y="3606463"/>
            <a:ext cx="950399" cy="9503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2919" y="4898993"/>
            <a:ext cx="950399" cy="9503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137137" y="3682147"/>
            <a:ext cx="4884076" cy="5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7"/>
              </a:lnSpc>
              <a:spcBef>
                <a:spcPct val="0"/>
              </a:spcBef>
            </a:pPr>
            <a:r>
              <a:rPr lang="en-US" sz="32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ENTORNO DE TRABAJO</a:t>
            </a:r>
            <a:r>
              <a:rPr lang="en-US" sz="32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2919" y="6191522"/>
            <a:ext cx="950399" cy="9503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526" lIns="50526" bIns="50526" rIns="50526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04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72563" y="7474927"/>
            <a:ext cx="4110504" cy="12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CASO DE USO GENERAL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919" y="903840"/>
            <a:ext cx="3752845" cy="127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8"/>
              </a:lnSpc>
            </a:pPr>
            <a:r>
              <a:rPr lang="en-US" sz="96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ÍNDICE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919" y="2314864"/>
            <a:ext cx="4878641" cy="950399"/>
            <a:chOff x="0" y="0"/>
            <a:chExt cx="6504855" cy="12671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67199" cy="12671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6662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6439"/>
                  </a:lnSpc>
                  <a:spcBef>
                    <a:spcPct val="0"/>
                  </a:spcBef>
                </a:pPr>
                <a:r>
                  <a:rPr lang="en-US" sz="4599" strike="noStrike" u="none">
                    <a:solidFill>
                      <a:srgbClr val="FFFDE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01</a:t>
                </a: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9525" y="204158"/>
              <a:ext cx="4745330" cy="794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28"/>
                </a:lnSpc>
                <a:spcBef>
                  <a:spcPct val="0"/>
                </a:spcBef>
              </a:pPr>
              <a:r>
                <a:rPr lang="en-US" sz="359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CONTEXTO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72563" y="5081036"/>
            <a:ext cx="3227106" cy="60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CRONOGRAMA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947320" y="2314864"/>
            <a:ext cx="950399" cy="95039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07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182105" y="5076825"/>
            <a:ext cx="2054773" cy="60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RIESGOS</a:t>
            </a: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947320" y="3607394"/>
            <a:ext cx="950399" cy="95039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08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182105" y="6350879"/>
            <a:ext cx="2225878" cy="60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PRUEBAS </a:t>
            </a: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947320" y="4899923"/>
            <a:ext cx="950399" cy="95039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09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989236" y="6371531"/>
            <a:ext cx="3550614" cy="60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COSTOS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4485633">
            <a:off x="17605944" y="3719401"/>
            <a:ext cx="4263479" cy="5274406"/>
          </a:xfrm>
          <a:custGeom>
            <a:avLst/>
            <a:gdLst/>
            <a:ahLst/>
            <a:cxnLst/>
            <a:rect r="r" b="b" t="t" l="l"/>
            <a:pathLst>
              <a:path h="5274406" w="4263479">
                <a:moveTo>
                  <a:pt x="0" y="0"/>
                </a:moveTo>
                <a:lnTo>
                  <a:pt x="4263479" y="0"/>
                </a:lnTo>
                <a:lnTo>
                  <a:pt x="4263479" y="5274406"/>
                </a:lnTo>
                <a:lnTo>
                  <a:pt x="0" y="527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4085390">
            <a:off x="16317902" y="-1206525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1" y="0"/>
                </a:lnTo>
                <a:lnTo>
                  <a:pt x="3477691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0641369">
            <a:off x="11403483" y="-3015378"/>
            <a:ext cx="3102941" cy="4861004"/>
          </a:xfrm>
          <a:custGeom>
            <a:avLst/>
            <a:gdLst/>
            <a:ahLst/>
            <a:cxnLst/>
            <a:rect r="r" b="b" t="t" l="l"/>
            <a:pathLst>
              <a:path h="4861004" w="3102941">
                <a:moveTo>
                  <a:pt x="0" y="0"/>
                </a:moveTo>
                <a:lnTo>
                  <a:pt x="3102941" y="0"/>
                </a:lnTo>
                <a:lnTo>
                  <a:pt x="3102941" y="4861005"/>
                </a:lnTo>
                <a:lnTo>
                  <a:pt x="0" y="486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10667339">
            <a:off x="7059002" y="-606848"/>
            <a:ext cx="3539296" cy="2094729"/>
          </a:xfrm>
          <a:custGeom>
            <a:avLst/>
            <a:gdLst/>
            <a:ahLst/>
            <a:cxnLst/>
            <a:rect r="r" b="b" t="t" l="l"/>
            <a:pathLst>
              <a:path h="2094729" w="3539296">
                <a:moveTo>
                  <a:pt x="0" y="0"/>
                </a:moveTo>
                <a:lnTo>
                  <a:pt x="3539296" y="0"/>
                </a:lnTo>
                <a:lnTo>
                  <a:pt x="3539296" y="2094729"/>
                </a:lnTo>
                <a:lnTo>
                  <a:pt x="0" y="20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181916" y="8050281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5" y="0"/>
                </a:lnTo>
                <a:lnTo>
                  <a:pt x="3106185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652919" y="7482973"/>
            <a:ext cx="950399" cy="95039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526" lIns="50526" bIns="50526" rIns="50526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05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989236" y="9000148"/>
            <a:ext cx="3542325" cy="60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COMPONENTES</a:t>
            </a: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903036" y="6219728"/>
            <a:ext cx="950399" cy="950399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526" lIns="50526" bIns="50526" rIns="50526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10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137137" y="7600825"/>
            <a:ext cx="5671494" cy="60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MUESTRA DEL PRODUCTO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52919" y="8861312"/>
            <a:ext cx="950399" cy="95039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526" lIns="50526" bIns="50526" rIns="50526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06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366455" y="2453700"/>
            <a:ext cx="2924389" cy="60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DESPLIEGUE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903036" y="7520653"/>
            <a:ext cx="950399" cy="95039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526" lIns="50526" bIns="50526" rIns="50526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11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182105" y="8924041"/>
            <a:ext cx="3705032" cy="60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CONCLUSIÓN</a:t>
            </a: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1749796" y="2314864"/>
            <a:ext cx="5024676" cy="950399"/>
            <a:chOff x="0" y="0"/>
            <a:chExt cx="6699568" cy="1267199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1267199" cy="1267199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6662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6439"/>
                  </a:lnSpc>
                  <a:spcBef>
                    <a:spcPct val="0"/>
                  </a:spcBef>
                </a:pPr>
                <a:r>
                  <a:rPr lang="en-US" sz="4599">
                    <a:solidFill>
                      <a:srgbClr val="FFFDE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13</a:t>
                </a: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1759525" y="204158"/>
              <a:ext cx="4940042" cy="785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65"/>
                </a:lnSpc>
                <a:spcBef>
                  <a:spcPct val="0"/>
                </a:spcBef>
              </a:pPr>
              <a:r>
                <a:rPr lang="en-US" sz="354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REFLEXIÓN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5903036" y="8783100"/>
            <a:ext cx="950399" cy="950399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526" lIns="50526" bIns="50526" rIns="50526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DEF"/>
                  </a:solidFill>
                  <a:latin typeface="DM Sans"/>
                  <a:ea typeface="DM Sans"/>
                  <a:cs typeface="DM Sans"/>
                  <a:sym typeface="DM Sans"/>
                </a:rPr>
                <a:t>12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972563" y="3747404"/>
            <a:ext cx="3431929" cy="60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METODOLOGIA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61168">
            <a:off x="10354605" y="276083"/>
            <a:ext cx="987152" cy="761800"/>
          </a:xfrm>
          <a:custGeom>
            <a:avLst/>
            <a:gdLst/>
            <a:ahLst/>
            <a:cxnLst/>
            <a:rect r="r" b="b" t="t" l="l"/>
            <a:pathLst>
              <a:path h="761800" w="987152">
                <a:moveTo>
                  <a:pt x="0" y="0"/>
                </a:moveTo>
                <a:lnTo>
                  <a:pt x="987151" y="0"/>
                </a:lnTo>
                <a:lnTo>
                  <a:pt x="987151" y="761799"/>
                </a:lnTo>
                <a:lnTo>
                  <a:pt x="0" y="761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18465">
            <a:off x="4917398" y="8734680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1"/>
                </a:lnTo>
                <a:lnTo>
                  <a:pt x="0" y="19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99219" y="8204772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4" y="0"/>
                </a:lnTo>
                <a:lnTo>
                  <a:pt x="3106184" y="3806883"/>
                </a:lnTo>
                <a:lnTo>
                  <a:pt x="0" y="380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96838" y="8807689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32452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64971" y="8478412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2" y="0"/>
                </a:lnTo>
                <a:lnTo>
                  <a:pt x="3588932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99740" y="57150"/>
            <a:ext cx="357431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CONTEXTO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91117" y="4764013"/>
            <a:ext cx="3439540" cy="2554003"/>
            <a:chOff x="0" y="0"/>
            <a:chExt cx="4586053" cy="34053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822580" y="289751"/>
              <a:ext cx="1763473" cy="1995700"/>
            </a:xfrm>
            <a:custGeom>
              <a:avLst/>
              <a:gdLst/>
              <a:ahLst/>
              <a:cxnLst/>
              <a:rect r="r" b="b" t="t" l="l"/>
              <a:pathLst>
                <a:path h="1995700" w="1763473">
                  <a:moveTo>
                    <a:pt x="0" y="0"/>
                  </a:moveTo>
                  <a:lnTo>
                    <a:pt x="1763473" y="0"/>
                  </a:lnTo>
                  <a:lnTo>
                    <a:pt x="1763473" y="1995700"/>
                  </a:lnTo>
                  <a:lnTo>
                    <a:pt x="0" y="199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09276" y="0"/>
              <a:ext cx="1076778" cy="579502"/>
            </a:xfrm>
            <a:custGeom>
              <a:avLst/>
              <a:gdLst/>
              <a:ahLst/>
              <a:cxnLst/>
              <a:rect r="r" b="b" t="t" l="l"/>
              <a:pathLst>
                <a:path h="579502" w="1076778">
                  <a:moveTo>
                    <a:pt x="0" y="0"/>
                  </a:moveTo>
                  <a:lnTo>
                    <a:pt x="1076777" y="0"/>
                  </a:lnTo>
                  <a:lnTo>
                    <a:pt x="1076777" y="579502"/>
                  </a:lnTo>
                  <a:lnTo>
                    <a:pt x="0" y="579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89751"/>
              <a:ext cx="1763473" cy="1995700"/>
            </a:xfrm>
            <a:custGeom>
              <a:avLst/>
              <a:gdLst/>
              <a:ahLst/>
              <a:cxnLst/>
              <a:rect r="r" b="b" t="t" l="l"/>
              <a:pathLst>
                <a:path h="1995700" w="1763473">
                  <a:moveTo>
                    <a:pt x="0" y="0"/>
                  </a:moveTo>
                  <a:lnTo>
                    <a:pt x="1763473" y="0"/>
                  </a:lnTo>
                  <a:lnTo>
                    <a:pt x="1763473" y="1995700"/>
                  </a:lnTo>
                  <a:lnTo>
                    <a:pt x="0" y="199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59107" y="1409638"/>
              <a:ext cx="1763473" cy="1995700"/>
            </a:xfrm>
            <a:custGeom>
              <a:avLst/>
              <a:gdLst/>
              <a:ahLst/>
              <a:cxnLst/>
              <a:rect r="r" b="b" t="t" l="l"/>
              <a:pathLst>
                <a:path h="1995700" w="1763473">
                  <a:moveTo>
                    <a:pt x="0" y="0"/>
                  </a:moveTo>
                  <a:lnTo>
                    <a:pt x="1763473" y="0"/>
                  </a:lnTo>
                  <a:lnTo>
                    <a:pt x="1763473" y="1995700"/>
                  </a:lnTo>
                  <a:lnTo>
                    <a:pt x="0" y="1995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69025" y="117452"/>
              <a:ext cx="1076778" cy="579502"/>
            </a:xfrm>
            <a:custGeom>
              <a:avLst/>
              <a:gdLst/>
              <a:ahLst/>
              <a:cxnLst/>
              <a:rect r="r" b="b" t="t" l="l"/>
              <a:pathLst>
                <a:path h="579502" w="1076778">
                  <a:moveTo>
                    <a:pt x="0" y="0"/>
                  </a:moveTo>
                  <a:lnTo>
                    <a:pt x="1076777" y="0"/>
                  </a:lnTo>
                  <a:lnTo>
                    <a:pt x="1076777" y="579502"/>
                  </a:lnTo>
                  <a:lnTo>
                    <a:pt x="0" y="579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0636" y="407203"/>
              <a:ext cx="1076778" cy="579502"/>
            </a:xfrm>
            <a:custGeom>
              <a:avLst/>
              <a:gdLst/>
              <a:ahLst/>
              <a:cxnLst/>
              <a:rect r="r" b="b" t="t" l="l"/>
              <a:pathLst>
                <a:path h="579502" w="1076778">
                  <a:moveTo>
                    <a:pt x="0" y="0"/>
                  </a:moveTo>
                  <a:lnTo>
                    <a:pt x="1076778" y="0"/>
                  </a:lnTo>
                  <a:lnTo>
                    <a:pt x="1076778" y="579502"/>
                  </a:lnTo>
                  <a:lnTo>
                    <a:pt x="0" y="579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722455" y="1142726"/>
              <a:ext cx="1076778" cy="579502"/>
            </a:xfrm>
            <a:custGeom>
              <a:avLst/>
              <a:gdLst/>
              <a:ahLst/>
              <a:cxnLst/>
              <a:rect r="r" b="b" t="t" l="l"/>
              <a:pathLst>
                <a:path h="579502" w="1076778">
                  <a:moveTo>
                    <a:pt x="0" y="0"/>
                  </a:moveTo>
                  <a:lnTo>
                    <a:pt x="1076777" y="0"/>
                  </a:lnTo>
                  <a:lnTo>
                    <a:pt x="1076777" y="579502"/>
                  </a:lnTo>
                  <a:lnTo>
                    <a:pt x="0" y="579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85700" y="3324695"/>
            <a:ext cx="2258874" cy="2187329"/>
            <a:chOff x="0" y="0"/>
            <a:chExt cx="3011832" cy="2916438"/>
          </a:xfrm>
        </p:grpSpPr>
        <p:grpSp>
          <p:nvGrpSpPr>
            <p:cNvPr name="Group 18" id="18"/>
            <p:cNvGrpSpPr/>
            <p:nvPr/>
          </p:nvGrpSpPr>
          <p:grpSpPr>
            <a:xfrm rot="-1885801">
              <a:off x="355969" y="452015"/>
              <a:ext cx="2299895" cy="2012408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11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11">
                    <a:moveTo>
                      <a:pt x="53037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711200"/>
                    </a:lnTo>
                    <a:lnTo>
                      <a:pt x="353844" y="551732"/>
                    </a:lnTo>
                    <a:lnTo>
                      <a:pt x="530371" y="551732"/>
                    </a:lnTo>
                    <a:cubicBezTo>
                      <a:pt x="686363" y="551732"/>
                      <a:pt x="812800" y="428220"/>
                      <a:pt x="812800" y="275861"/>
                    </a:cubicBezTo>
                    <a:cubicBezTo>
                      <a:pt x="812811" y="123512"/>
                      <a:pt x="686363" y="0"/>
                      <a:pt x="530371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0"/>
                <a:ext cx="812800" cy="520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898900" y="751111"/>
              <a:ext cx="967314" cy="955003"/>
            </a:xfrm>
            <a:custGeom>
              <a:avLst/>
              <a:gdLst/>
              <a:ahLst/>
              <a:cxnLst/>
              <a:rect r="r" b="b" t="t" l="l"/>
              <a:pathLst>
                <a:path h="955003" w="967314">
                  <a:moveTo>
                    <a:pt x="0" y="0"/>
                  </a:moveTo>
                  <a:lnTo>
                    <a:pt x="967314" y="0"/>
                  </a:lnTo>
                  <a:lnTo>
                    <a:pt x="967314" y="955002"/>
                  </a:lnTo>
                  <a:lnTo>
                    <a:pt x="0" y="95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550203" y="1084800"/>
              <a:ext cx="697393" cy="621314"/>
            </a:xfrm>
            <a:custGeom>
              <a:avLst/>
              <a:gdLst/>
              <a:ahLst/>
              <a:cxnLst/>
              <a:rect r="r" b="b" t="t" l="l"/>
              <a:pathLst>
                <a:path h="621314" w="697393">
                  <a:moveTo>
                    <a:pt x="0" y="0"/>
                  </a:moveTo>
                  <a:lnTo>
                    <a:pt x="697394" y="0"/>
                  </a:lnTo>
                  <a:lnTo>
                    <a:pt x="697394" y="621313"/>
                  </a:lnTo>
                  <a:lnTo>
                    <a:pt x="0" y="621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058559" y="2879173"/>
            <a:ext cx="2275938" cy="1884840"/>
            <a:chOff x="0" y="0"/>
            <a:chExt cx="3034584" cy="2513120"/>
          </a:xfrm>
        </p:grpSpPr>
        <p:grpSp>
          <p:nvGrpSpPr>
            <p:cNvPr name="Group 24" id="24"/>
            <p:cNvGrpSpPr/>
            <p:nvPr/>
          </p:nvGrpSpPr>
          <p:grpSpPr>
            <a:xfrm rot="696145">
              <a:off x="192298" y="192298"/>
              <a:ext cx="2128525" cy="212852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812800" y="624840"/>
                    </a:lnTo>
                    <a:lnTo>
                      <a:pt x="812800" y="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553787">
              <a:off x="458306" y="642217"/>
              <a:ext cx="1596508" cy="725686"/>
            </a:xfrm>
            <a:custGeom>
              <a:avLst/>
              <a:gdLst/>
              <a:ahLst/>
              <a:cxnLst/>
              <a:rect r="r" b="b" t="t" l="l"/>
              <a:pathLst>
                <a:path h="725686" w="1596508">
                  <a:moveTo>
                    <a:pt x="0" y="0"/>
                  </a:moveTo>
                  <a:lnTo>
                    <a:pt x="1596508" y="0"/>
                  </a:lnTo>
                  <a:lnTo>
                    <a:pt x="1596508" y="725686"/>
                  </a:lnTo>
                  <a:lnTo>
                    <a:pt x="0" y="725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164702">
              <a:off x="2026439" y="58152"/>
              <a:ext cx="985121" cy="985121"/>
            </a:xfrm>
            <a:custGeom>
              <a:avLst/>
              <a:gdLst/>
              <a:ahLst/>
              <a:cxnLst/>
              <a:rect r="r" b="b" t="t" l="l"/>
              <a:pathLst>
                <a:path h="985121" w="985121">
                  <a:moveTo>
                    <a:pt x="0" y="0"/>
                  </a:moveTo>
                  <a:lnTo>
                    <a:pt x="985121" y="0"/>
                  </a:lnTo>
                  <a:lnTo>
                    <a:pt x="985121" y="985121"/>
                  </a:lnTo>
                  <a:lnTo>
                    <a:pt x="0" y="98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832169" y="2124520"/>
            <a:ext cx="2094341" cy="1509306"/>
            <a:chOff x="0" y="0"/>
            <a:chExt cx="2792455" cy="201240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492560" y="0"/>
              <a:ext cx="2299895" cy="2012408"/>
              <a:chOff x="0" y="0"/>
              <a:chExt cx="812800" cy="7112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11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11">
                    <a:moveTo>
                      <a:pt x="53037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711200"/>
                    </a:lnTo>
                    <a:lnTo>
                      <a:pt x="353844" y="551732"/>
                    </a:lnTo>
                    <a:lnTo>
                      <a:pt x="530371" y="551732"/>
                    </a:lnTo>
                    <a:cubicBezTo>
                      <a:pt x="686363" y="551732"/>
                      <a:pt x="812800" y="428220"/>
                      <a:pt x="812800" y="275861"/>
                    </a:cubicBezTo>
                    <a:cubicBezTo>
                      <a:pt x="812811" y="123512"/>
                      <a:pt x="686363" y="0"/>
                      <a:pt x="530371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0"/>
                <a:ext cx="812800" cy="520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0" y="306294"/>
              <a:ext cx="985121" cy="985121"/>
            </a:xfrm>
            <a:custGeom>
              <a:avLst/>
              <a:gdLst/>
              <a:ahLst/>
              <a:cxnLst/>
              <a:rect r="r" b="b" t="t" l="l"/>
              <a:pathLst>
                <a:path h="985121" w="985121">
                  <a:moveTo>
                    <a:pt x="0" y="0"/>
                  </a:moveTo>
                  <a:lnTo>
                    <a:pt x="985121" y="0"/>
                  </a:lnTo>
                  <a:lnTo>
                    <a:pt x="985121" y="985121"/>
                  </a:lnTo>
                  <a:lnTo>
                    <a:pt x="0" y="98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54040" y="178399"/>
              <a:ext cx="976935" cy="1240911"/>
            </a:xfrm>
            <a:custGeom>
              <a:avLst/>
              <a:gdLst/>
              <a:ahLst/>
              <a:cxnLst/>
              <a:rect r="r" b="b" t="t" l="l"/>
              <a:pathLst>
                <a:path h="1240911" w="976935">
                  <a:moveTo>
                    <a:pt x="0" y="0"/>
                  </a:moveTo>
                  <a:lnTo>
                    <a:pt x="976935" y="0"/>
                  </a:lnTo>
                  <a:lnTo>
                    <a:pt x="976935" y="1240911"/>
                  </a:lnTo>
                  <a:lnTo>
                    <a:pt x="0" y="124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1690709" y="339275"/>
              <a:ext cx="880532" cy="499257"/>
            </a:xfrm>
            <a:custGeom>
              <a:avLst/>
              <a:gdLst/>
              <a:ahLst/>
              <a:cxnLst/>
              <a:rect r="r" b="b" t="t" l="l"/>
              <a:pathLst>
                <a:path h="499257" w="880532">
                  <a:moveTo>
                    <a:pt x="0" y="0"/>
                  </a:moveTo>
                  <a:lnTo>
                    <a:pt x="880532" y="0"/>
                  </a:lnTo>
                  <a:lnTo>
                    <a:pt x="880532" y="499257"/>
                  </a:lnTo>
                  <a:lnTo>
                    <a:pt x="0" y="499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161423" y="2704673"/>
            <a:ext cx="4126673" cy="3336342"/>
            <a:chOff x="0" y="0"/>
            <a:chExt cx="5502231" cy="44484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819141" y="0"/>
              <a:ext cx="2683090" cy="2102567"/>
            </a:xfrm>
            <a:custGeom>
              <a:avLst/>
              <a:gdLst/>
              <a:ahLst/>
              <a:cxnLst/>
              <a:rect r="r" b="b" t="t" l="l"/>
              <a:pathLst>
                <a:path h="2102567" w="2683090">
                  <a:moveTo>
                    <a:pt x="0" y="0"/>
                  </a:moveTo>
                  <a:lnTo>
                    <a:pt x="2683090" y="0"/>
                  </a:lnTo>
                  <a:lnTo>
                    <a:pt x="2683090" y="2102567"/>
                  </a:lnTo>
                  <a:lnTo>
                    <a:pt x="0" y="2102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987212" y="610518"/>
              <a:ext cx="1663857" cy="1452093"/>
            </a:xfrm>
            <a:custGeom>
              <a:avLst/>
              <a:gdLst/>
              <a:ahLst/>
              <a:cxnLst/>
              <a:rect r="r" b="b" t="t" l="l"/>
              <a:pathLst>
                <a:path h="1452093" w="1663857">
                  <a:moveTo>
                    <a:pt x="0" y="0"/>
                  </a:moveTo>
                  <a:lnTo>
                    <a:pt x="1663857" y="0"/>
                  </a:lnTo>
                  <a:lnTo>
                    <a:pt x="1663857" y="1452093"/>
                  </a:lnTo>
                  <a:lnTo>
                    <a:pt x="0" y="1452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712077" y="2102567"/>
              <a:ext cx="2510193" cy="2345890"/>
            </a:xfrm>
            <a:custGeom>
              <a:avLst/>
              <a:gdLst/>
              <a:ahLst/>
              <a:cxnLst/>
              <a:rect r="r" b="b" t="t" l="l"/>
              <a:pathLst>
                <a:path h="2345890" w="2510193">
                  <a:moveTo>
                    <a:pt x="0" y="0"/>
                  </a:moveTo>
                  <a:lnTo>
                    <a:pt x="2510193" y="0"/>
                  </a:lnTo>
                  <a:lnTo>
                    <a:pt x="2510193" y="2345889"/>
                  </a:lnTo>
                  <a:lnTo>
                    <a:pt x="0" y="2345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264827"/>
              <a:ext cx="2118423" cy="1675480"/>
            </a:xfrm>
            <a:custGeom>
              <a:avLst/>
              <a:gdLst/>
              <a:ahLst/>
              <a:cxnLst/>
              <a:rect r="r" b="b" t="t" l="l"/>
              <a:pathLst>
                <a:path h="1675480" w="2118423">
                  <a:moveTo>
                    <a:pt x="0" y="0"/>
                  </a:moveTo>
                  <a:lnTo>
                    <a:pt x="2118423" y="0"/>
                  </a:lnTo>
                  <a:lnTo>
                    <a:pt x="2118423" y="1675480"/>
                  </a:lnTo>
                  <a:lnTo>
                    <a:pt x="0" y="167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8893134" y="4048392"/>
            <a:ext cx="1383367" cy="986306"/>
          </a:xfrm>
          <a:custGeom>
            <a:avLst/>
            <a:gdLst/>
            <a:ahLst/>
            <a:cxnLst/>
            <a:rect r="r" b="b" t="t" l="l"/>
            <a:pathLst>
              <a:path h="986306" w="1383367">
                <a:moveTo>
                  <a:pt x="0" y="0"/>
                </a:moveTo>
                <a:lnTo>
                  <a:pt x="1383366" y="0"/>
                </a:lnTo>
                <a:lnTo>
                  <a:pt x="1383366" y="986306"/>
                </a:lnTo>
                <a:lnTo>
                  <a:pt x="0" y="98630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10585995">
            <a:off x="-228385" y="-3064831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2" y="0"/>
                </a:lnTo>
                <a:lnTo>
                  <a:pt x="3477692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4917398" y="8734680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1"/>
                </a:lnTo>
                <a:lnTo>
                  <a:pt x="0" y="1997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9219" y="8204772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4" y="0"/>
                </a:lnTo>
                <a:lnTo>
                  <a:pt x="3106184" y="3806883"/>
                </a:lnTo>
                <a:lnTo>
                  <a:pt x="0" y="3806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6838" y="8807689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2452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4971" y="8478412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2" y="0"/>
                </a:lnTo>
                <a:lnTo>
                  <a:pt x="3588932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80089" y="2114270"/>
            <a:ext cx="4829804" cy="4637154"/>
            <a:chOff x="0" y="0"/>
            <a:chExt cx="6439738" cy="61828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346344"/>
              <a:ext cx="2924550" cy="3258551"/>
            </a:xfrm>
            <a:custGeom>
              <a:avLst/>
              <a:gdLst/>
              <a:ahLst/>
              <a:cxnLst/>
              <a:rect r="r" b="b" t="t" l="l"/>
              <a:pathLst>
                <a:path h="3258551" w="2924550">
                  <a:moveTo>
                    <a:pt x="0" y="0"/>
                  </a:moveTo>
                  <a:lnTo>
                    <a:pt x="2924550" y="0"/>
                  </a:lnTo>
                  <a:lnTo>
                    <a:pt x="2924550" y="3258551"/>
                  </a:lnTo>
                  <a:lnTo>
                    <a:pt x="0" y="3258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645803">
              <a:off x="4129900" y="233460"/>
              <a:ext cx="1730496" cy="2937571"/>
            </a:xfrm>
            <a:custGeom>
              <a:avLst/>
              <a:gdLst/>
              <a:ahLst/>
              <a:cxnLst/>
              <a:rect r="r" b="b" t="t" l="l"/>
              <a:pathLst>
                <a:path h="2937571" w="1730496">
                  <a:moveTo>
                    <a:pt x="0" y="0"/>
                  </a:moveTo>
                  <a:lnTo>
                    <a:pt x="1730496" y="0"/>
                  </a:lnTo>
                  <a:lnTo>
                    <a:pt x="1730496" y="2937571"/>
                  </a:lnTo>
                  <a:lnTo>
                    <a:pt x="0" y="2937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39552" y="2914855"/>
              <a:ext cx="3055596" cy="3268017"/>
            </a:xfrm>
            <a:custGeom>
              <a:avLst/>
              <a:gdLst/>
              <a:ahLst/>
              <a:cxnLst/>
              <a:rect r="r" b="b" t="t" l="l"/>
              <a:pathLst>
                <a:path h="3268017" w="3055596">
                  <a:moveTo>
                    <a:pt x="0" y="0"/>
                  </a:moveTo>
                  <a:lnTo>
                    <a:pt x="3055596" y="0"/>
                  </a:lnTo>
                  <a:lnTo>
                    <a:pt x="3055596" y="3268017"/>
                  </a:lnTo>
                  <a:lnTo>
                    <a:pt x="0" y="3268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199553" y="3737024"/>
            <a:ext cx="1951886" cy="1391646"/>
          </a:xfrm>
          <a:custGeom>
            <a:avLst/>
            <a:gdLst/>
            <a:ahLst/>
            <a:cxnLst/>
            <a:rect r="r" b="b" t="t" l="l"/>
            <a:pathLst>
              <a:path h="1391646" w="1951886">
                <a:moveTo>
                  <a:pt x="0" y="0"/>
                </a:moveTo>
                <a:lnTo>
                  <a:pt x="1951886" y="0"/>
                </a:lnTo>
                <a:lnTo>
                  <a:pt x="1951886" y="1391646"/>
                </a:lnTo>
                <a:lnTo>
                  <a:pt x="0" y="1391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51535" y="2636050"/>
            <a:ext cx="3556320" cy="3593593"/>
            <a:chOff x="0" y="0"/>
            <a:chExt cx="4741760" cy="4791457"/>
          </a:xfrm>
        </p:grpSpPr>
        <p:sp>
          <p:nvSpPr>
            <p:cNvPr name="Freeform 13" id="13"/>
            <p:cNvSpPr/>
            <p:nvPr/>
          </p:nvSpPr>
          <p:spPr>
            <a:xfrm flipH="false" flipV="false" rot="1516642">
              <a:off x="1093018" y="1166612"/>
              <a:ext cx="1620744" cy="2323648"/>
            </a:xfrm>
            <a:custGeom>
              <a:avLst/>
              <a:gdLst/>
              <a:ahLst/>
              <a:cxnLst/>
              <a:rect r="r" b="b" t="t" l="l"/>
              <a:pathLst>
                <a:path h="2323648" w="1620744">
                  <a:moveTo>
                    <a:pt x="0" y="0"/>
                  </a:moveTo>
                  <a:lnTo>
                    <a:pt x="1620744" y="0"/>
                  </a:lnTo>
                  <a:lnTo>
                    <a:pt x="1620744" y="2323647"/>
                  </a:lnTo>
                  <a:lnTo>
                    <a:pt x="0" y="232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23768" cy="1863651"/>
            </a:xfrm>
            <a:custGeom>
              <a:avLst/>
              <a:gdLst/>
              <a:ahLst/>
              <a:cxnLst/>
              <a:rect r="r" b="b" t="t" l="l"/>
              <a:pathLst>
                <a:path h="1863651" w="1923768">
                  <a:moveTo>
                    <a:pt x="0" y="0"/>
                  </a:moveTo>
                  <a:lnTo>
                    <a:pt x="1923768" y="0"/>
                  </a:lnTo>
                  <a:lnTo>
                    <a:pt x="1923768" y="1863651"/>
                  </a:lnTo>
                  <a:lnTo>
                    <a:pt x="0" y="186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74308" y="2255077"/>
              <a:ext cx="2167452" cy="2536380"/>
            </a:xfrm>
            <a:custGeom>
              <a:avLst/>
              <a:gdLst/>
              <a:ahLst/>
              <a:cxnLst/>
              <a:rect r="r" b="b" t="t" l="l"/>
              <a:pathLst>
                <a:path h="2536380" w="2167452">
                  <a:moveTo>
                    <a:pt x="0" y="0"/>
                  </a:moveTo>
                  <a:lnTo>
                    <a:pt x="2167452" y="0"/>
                  </a:lnTo>
                  <a:lnTo>
                    <a:pt x="2167452" y="2536380"/>
                  </a:lnTo>
                  <a:lnTo>
                    <a:pt x="0" y="253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1861168">
            <a:off x="10354605" y="276083"/>
            <a:ext cx="987152" cy="761800"/>
          </a:xfrm>
          <a:custGeom>
            <a:avLst/>
            <a:gdLst/>
            <a:ahLst/>
            <a:cxnLst/>
            <a:rect r="r" b="b" t="t" l="l"/>
            <a:pathLst>
              <a:path h="761800" w="987152">
                <a:moveTo>
                  <a:pt x="0" y="0"/>
                </a:moveTo>
                <a:lnTo>
                  <a:pt x="987151" y="0"/>
                </a:lnTo>
                <a:lnTo>
                  <a:pt x="987151" y="761799"/>
                </a:lnTo>
                <a:lnTo>
                  <a:pt x="0" y="76179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99740" y="57150"/>
            <a:ext cx="357431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CONTEXTO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8613778">
            <a:off x="15407839" y="-3099283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2" y="0"/>
                </a:lnTo>
                <a:lnTo>
                  <a:pt x="3477692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4917398" y="8734680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1"/>
                </a:lnTo>
                <a:lnTo>
                  <a:pt x="0" y="1997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9219" y="8204772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4" y="0"/>
                </a:lnTo>
                <a:lnTo>
                  <a:pt x="3106184" y="3806883"/>
                </a:lnTo>
                <a:lnTo>
                  <a:pt x="0" y="3806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6838" y="8807689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2452" y="8414141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4971" y="8478412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2" y="0"/>
                </a:lnTo>
                <a:lnTo>
                  <a:pt x="3588932" y="4930416"/>
                </a:lnTo>
                <a:lnTo>
                  <a:pt x="0" y="493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61168">
            <a:off x="10354605" y="276083"/>
            <a:ext cx="987152" cy="761800"/>
          </a:xfrm>
          <a:custGeom>
            <a:avLst/>
            <a:gdLst/>
            <a:ahLst/>
            <a:cxnLst/>
            <a:rect r="r" b="b" t="t" l="l"/>
            <a:pathLst>
              <a:path h="761800" w="987152">
                <a:moveTo>
                  <a:pt x="0" y="0"/>
                </a:moveTo>
                <a:lnTo>
                  <a:pt x="987151" y="0"/>
                </a:lnTo>
                <a:lnTo>
                  <a:pt x="987151" y="761799"/>
                </a:lnTo>
                <a:lnTo>
                  <a:pt x="0" y="761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613778">
            <a:off x="15079031" y="-3208886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2" y="0"/>
                </a:lnTo>
                <a:lnTo>
                  <a:pt x="3477692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83058" y="2394369"/>
            <a:ext cx="3950863" cy="3871846"/>
            <a:chOff x="0" y="0"/>
            <a:chExt cx="5267817" cy="51624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67817" cy="5162461"/>
            </a:xfrm>
            <a:custGeom>
              <a:avLst/>
              <a:gdLst/>
              <a:ahLst/>
              <a:cxnLst/>
              <a:rect r="r" b="b" t="t" l="l"/>
              <a:pathLst>
                <a:path h="5162461" w="5267817">
                  <a:moveTo>
                    <a:pt x="0" y="0"/>
                  </a:moveTo>
                  <a:lnTo>
                    <a:pt x="5267817" y="0"/>
                  </a:lnTo>
                  <a:lnTo>
                    <a:pt x="5267817" y="5162461"/>
                  </a:lnTo>
                  <a:lnTo>
                    <a:pt x="0" y="516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21943" y="1191700"/>
              <a:ext cx="2322969" cy="2238498"/>
            </a:xfrm>
            <a:custGeom>
              <a:avLst/>
              <a:gdLst/>
              <a:ahLst/>
              <a:cxnLst/>
              <a:rect r="r" b="b" t="t" l="l"/>
              <a:pathLst>
                <a:path h="2238498" w="2322969">
                  <a:moveTo>
                    <a:pt x="0" y="0"/>
                  </a:moveTo>
                  <a:lnTo>
                    <a:pt x="2322970" y="0"/>
                  </a:lnTo>
                  <a:lnTo>
                    <a:pt x="2322970" y="2238498"/>
                  </a:lnTo>
                  <a:lnTo>
                    <a:pt x="0" y="2238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60974" y="3270111"/>
              <a:ext cx="4622651" cy="1749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62"/>
                </a:lnSpc>
                <a:spcBef>
                  <a:spcPct val="0"/>
                </a:spcBef>
              </a:pPr>
              <a:r>
                <a:rPr lang="en-US" sz="3830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Metodología espiral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177442">
            <a:off x="1738601" y="3742502"/>
            <a:ext cx="2191574" cy="1944524"/>
          </a:xfrm>
          <a:custGeom>
            <a:avLst/>
            <a:gdLst/>
            <a:ahLst/>
            <a:cxnLst/>
            <a:rect r="r" b="b" t="t" l="l"/>
            <a:pathLst>
              <a:path h="1944524" w="2191574">
                <a:moveTo>
                  <a:pt x="0" y="0"/>
                </a:moveTo>
                <a:lnTo>
                  <a:pt x="2191574" y="0"/>
                </a:lnTo>
                <a:lnTo>
                  <a:pt x="2191574" y="1944523"/>
                </a:lnTo>
                <a:lnTo>
                  <a:pt x="0" y="19445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67460" y="2151414"/>
            <a:ext cx="3561172" cy="4114800"/>
          </a:xfrm>
          <a:custGeom>
            <a:avLst/>
            <a:gdLst/>
            <a:ahLst/>
            <a:cxnLst/>
            <a:rect r="r" b="b" t="t" l="l"/>
            <a:pathLst>
              <a:path h="4114800" w="3561172">
                <a:moveTo>
                  <a:pt x="0" y="0"/>
                </a:moveTo>
                <a:lnTo>
                  <a:pt x="3561173" y="0"/>
                </a:lnTo>
                <a:lnTo>
                  <a:pt x="3561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78877" y="-19050"/>
            <a:ext cx="661187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METODOLOGIA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8465">
            <a:off x="3502665" y="9116935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0"/>
                </a:lnTo>
                <a:lnTo>
                  <a:pt x="0" y="199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2021" y="7921385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2" y="0"/>
                </a:lnTo>
                <a:lnTo>
                  <a:pt x="4597982" y="3592173"/>
                </a:lnTo>
                <a:lnTo>
                  <a:pt x="0" y="3592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4798" y="8534317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48589" y="9048351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1" y="0"/>
                </a:lnTo>
                <a:lnTo>
                  <a:pt x="3588931" y="4930415"/>
                </a:lnTo>
                <a:lnTo>
                  <a:pt x="0" y="4930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26149" y="-80"/>
            <a:ext cx="489608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CRONOGRAMA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986" y="2858816"/>
            <a:ext cx="3086100" cy="2351930"/>
            <a:chOff x="0" y="0"/>
            <a:chExt cx="812800" cy="619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48287" y="3307028"/>
            <a:ext cx="3086100" cy="2351930"/>
            <a:chOff x="0" y="0"/>
            <a:chExt cx="812800" cy="619438"/>
          </a:xfrm>
        </p:grpSpPr>
        <p:sp>
          <p:nvSpPr>
            <p:cNvPr name="Freeform 11" id="11">
              <a:hlinkClick r:id="rId6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09004" y="3885430"/>
            <a:ext cx="3086100" cy="2351930"/>
            <a:chOff x="0" y="0"/>
            <a:chExt cx="812800" cy="619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387954" y="4332849"/>
            <a:ext cx="3086100" cy="2351930"/>
            <a:chOff x="0" y="0"/>
            <a:chExt cx="812800" cy="619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984303" y="4688932"/>
            <a:ext cx="3086100" cy="2351930"/>
            <a:chOff x="0" y="0"/>
            <a:chExt cx="812800" cy="619438"/>
          </a:xfrm>
        </p:grpSpPr>
        <p:sp>
          <p:nvSpPr>
            <p:cNvPr name="Freeform 20" id="20">
              <a:hlinkClick r:id="rId7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64422" y="1028700"/>
            <a:ext cx="2053229" cy="2053229"/>
            <a:chOff x="0" y="0"/>
            <a:chExt cx="2737638" cy="273763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1320828">
              <a:off x="710800" y="559033"/>
              <a:ext cx="1712587" cy="1712587"/>
            </a:xfrm>
            <a:custGeom>
              <a:avLst/>
              <a:gdLst/>
              <a:ahLst/>
              <a:cxnLst/>
              <a:rect r="r" b="b" t="t" l="l"/>
              <a:pathLst>
                <a:path h="1712587" w="1712587">
                  <a:moveTo>
                    <a:pt x="0" y="0"/>
                  </a:moveTo>
                  <a:lnTo>
                    <a:pt x="1712586" y="0"/>
                  </a:lnTo>
                  <a:lnTo>
                    <a:pt x="1712586" y="1712586"/>
                  </a:lnTo>
                  <a:lnTo>
                    <a:pt x="0" y="1712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339989" y="6308664"/>
            <a:ext cx="2177963" cy="880122"/>
            <a:chOff x="0" y="0"/>
            <a:chExt cx="573620" cy="231802"/>
          </a:xfrm>
        </p:grpSpPr>
        <p:sp>
          <p:nvSpPr>
            <p:cNvPr name="Freeform 28" id="28">
              <a:hlinkClick r:id="rId10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573620" cy="231802"/>
            </a:xfrm>
            <a:custGeom>
              <a:avLst/>
              <a:gdLst/>
              <a:ahLst/>
              <a:cxnLst/>
              <a:rect r="r" b="b" t="t" l="l"/>
              <a:pathLst>
                <a:path h="231802" w="573620">
                  <a:moveTo>
                    <a:pt x="115901" y="0"/>
                  </a:moveTo>
                  <a:lnTo>
                    <a:pt x="457719" y="0"/>
                  </a:lnTo>
                  <a:cubicBezTo>
                    <a:pt x="488458" y="0"/>
                    <a:pt x="517938" y="12211"/>
                    <a:pt x="539673" y="33947"/>
                  </a:cubicBezTo>
                  <a:cubicBezTo>
                    <a:pt x="561409" y="55682"/>
                    <a:pt x="573620" y="85162"/>
                    <a:pt x="573620" y="115901"/>
                  </a:cubicBezTo>
                  <a:lnTo>
                    <a:pt x="573620" y="115901"/>
                  </a:lnTo>
                  <a:cubicBezTo>
                    <a:pt x="573620" y="179911"/>
                    <a:pt x="521729" y="231802"/>
                    <a:pt x="457719" y="231802"/>
                  </a:cubicBezTo>
                  <a:lnTo>
                    <a:pt x="115901" y="231802"/>
                  </a:lnTo>
                  <a:cubicBezTo>
                    <a:pt x="85162" y="231802"/>
                    <a:pt x="55682" y="219591"/>
                    <a:pt x="33947" y="197855"/>
                  </a:cubicBezTo>
                  <a:cubicBezTo>
                    <a:pt x="12211" y="176119"/>
                    <a:pt x="0" y="146640"/>
                    <a:pt x="0" y="115901"/>
                  </a:cubicBezTo>
                  <a:lnTo>
                    <a:pt x="0" y="115901"/>
                  </a:lnTo>
                  <a:cubicBezTo>
                    <a:pt x="0" y="85162"/>
                    <a:pt x="12211" y="55682"/>
                    <a:pt x="33947" y="33947"/>
                  </a:cubicBezTo>
                  <a:cubicBezTo>
                    <a:pt x="55682" y="12211"/>
                    <a:pt x="85162" y="0"/>
                    <a:pt x="115901" y="0"/>
                  </a:cubicBez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73620" cy="26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464723" y="1476912"/>
            <a:ext cx="2053229" cy="2053229"/>
            <a:chOff x="0" y="0"/>
            <a:chExt cx="2737638" cy="273763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798" lIns="33798" bIns="33798" rIns="33798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487184" y="305182"/>
              <a:ext cx="1993428" cy="1993428"/>
            </a:xfrm>
            <a:custGeom>
              <a:avLst/>
              <a:gdLst/>
              <a:ahLst/>
              <a:cxnLst/>
              <a:rect r="r" b="b" t="t" l="l"/>
              <a:pathLst>
                <a:path h="1993428" w="1993428">
                  <a:moveTo>
                    <a:pt x="0" y="0"/>
                  </a:moveTo>
                  <a:lnTo>
                    <a:pt x="1993428" y="0"/>
                  </a:lnTo>
                  <a:lnTo>
                    <a:pt x="1993428" y="1993427"/>
                  </a:lnTo>
                  <a:lnTo>
                    <a:pt x="0" y="199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318998" y="2055314"/>
            <a:ext cx="2053229" cy="2053229"/>
            <a:chOff x="0" y="0"/>
            <a:chExt cx="2737638" cy="273763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798" lIns="33798" bIns="33798" rIns="33798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419686" y="410634"/>
              <a:ext cx="1916370" cy="1916370"/>
            </a:xfrm>
            <a:custGeom>
              <a:avLst/>
              <a:gdLst/>
              <a:ahLst/>
              <a:cxnLst/>
              <a:rect r="r" b="b" t="t" l="l"/>
              <a:pathLst>
                <a:path h="1916370" w="1916370">
                  <a:moveTo>
                    <a:pt x="0" y="0"/>
                  </a:moveTo>
                  <a:lnTo>
                    <a:pt x="1916370" y="0"/>
                  </a:lnTo>
                  <a:lnTo>
                    <a:pt x="1916370" y="1916370"/>
                  </a:lnTo>
                  <a:lnTo>
                    <a:pt x="0" y="191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1816071" y="2502733"/>
            <a:ext cx="2053229" cy="2053229"/>
            <a:chOff x="0" y="0"/>
            <a:chExt cx="2737638" cy="2737638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798" lIns="33798" bIns="33798" rIns="33798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522708" y="410634"/>
              <a:ext cx="1897275" cy="1897275"/>
            </a:xfrm>
            <a:custGeom>
              <a:avLst/>
              <a:gdLst/>
              <a:ahLst/>
              <a:cxnLst/>
              <a:rect r="r" b="b" t="t" l="l"/>
              <a:pathLst>
                <a:path h="1897275" w="1897275">
                  <a:moveTo>
                    <a:pt x="0" y="0"/>
                  </a:moveTo>
                  <a:lnTo>
                    <a:pt x="1897275" y="0"/>
                  </a:lnTo>
                  <a:lnTo>
                    <a:pt x="1897275" y="1897275"/>
                  </a:lnTo>
                  <a:lnTo>
                    <a:pt x="0" y="1897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5597767" y="2858816"/>
            <a:ext cx="2053229" cy="2053229"/>
            <a:chOff x="0" y="0"/>
            <a:chExt cx="2737638" cy="273763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2737638" cy="2737638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3D3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798" lIns="33798" bIns="33798" rIns="33798"/>
              <a:lstStyle/>
              <a:p>
                <a:pPr algn="ctr">
                  <a:lnSpc>
                    <a:spcPts val="3250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467989" y="410634"/>
              <a:ext cx="1801660" cy="1801660"/>
            </a:xfrm>
            <a:custGeom>
              <a:avLst/>
              <a:gdLst/>
              <a:ahLst/>
              <a:cxnLst/>
              <a:rect r="r" b="b" t="t" l="l"/>
              <a:pathLst>
                <a:path h="1801660" w="1801660">
                  <a:moveTo>
                    <a:pt x="0" y="0"/>
                  </a:moveTo>
                  <a:lnTo>
                    <a:pt x="1801660" y="0"/>
                  </a:lnTo>
                  <a:lnTo>
                    <a:pt x="1801660" y="1801661"/>
                  </a:lnTo>
                  <a:lnTo>
                    <a:pt x="0" y="1801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436198" y="3110856"/>
            <a:ext cx="244476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CICLO 1: FASE DE PLANIFICACIÓN Y ANÁLISIS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299161" y="3988120"/>
            <a:ext cx="244476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CICLO 2: FASE DE DISEÑO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129670" y="4366070"/>
            <a:ext cx="244476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CICLO 3: FASE DE DESARROLLO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816071" y="5051870"/>
            <a:ext cx="244476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CICLO 4: FASE DE PRUEBAS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393878" y="4940972"/>
            <a:ext cx="244476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CICLO 5: FASE DE IMPLEMENTACIÓN Y CIERRE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713705" y="5860451"/>
            <a:ext cx="2177963" cy="880122"/>
            <a:chOff x="0" y="0"/>
            <a:chExt cx="2903951" cy="1173496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2903951" cy="1173496"/>
              <a:chOff x="0" y="0"/>
              <a:chExt cx="573620" cy="231802"/>
            </a:xfrm>
          </p:grpSpPr>
          <p:sp>
            <p:nvSpPr>
              <p:cNvPr name="Freeform 57" id="57">
                <a:hlinkClick r:id="rId19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573620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573620">
                    <a:moveTo>
                      <a:pt x="115901" y="0"/>
                    </a:moveTo>
                    <a:lnTo>
                      <a:pt x="457719" y="0"/>
                    </a:lnTo>
                    <a:cubicBezTo>
                      <a:pt x="488458" y="0"/>
                      <a:pt x="517938" y="12211"/>
                      <a:pt x="539673" y="33947"/>
                    </a:cubicBezTo>
                    <a:cubicBezTo>
                      <a:pt x="561409" y="55682"/>
                      <a:pt x="573620" y="85162"/>
                      <a:pt x="573620" y="115901"/>
                    </a:cubicBezTo>
                    <a:lnTo>
                      <a:pt x="573620" y="115901"/>
                    </a:lnTo>
                    <a:cubicBezTo>
                      <a:pt x="573620" y="179911"/>
                      <a:pt x="521729" y="231802"/>
                      <a:pt x="457719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573620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143397" y="197069"/>
              <a:ext cx="2468453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14 DÍAS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4695766" y="6453450"/>
            <a:ext cx="159114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17 DÍAS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8318998" y="6887066"/>
            <a:ext cx="2177963" cy="880122"/>
            <a:chOff x="0" y="0"/>
            <a:chExt cx="2903951" cy="1173496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2903951" cy="1173496"/>
              <a:chOff x="0" y="0"/>
              <a:chExt cx="573620" cy="231802"/>
            </a:xfrm>
          </p:grpSpPr>
          <p:sp>
            <p:nvSpPr>
              <p:cNvPr name="Freeform 63" id="63">
                <a:hlinkClick r:id="rId20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573620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573620">
                    <a:moveTo>
                      <a:pt x="115901" y="0"/>
                    </a:moveTo>
                    <a:lnTo>
                      <a:pt x="457719" y="0"/>
                    </a:lnTo>
                    <a:cubicBezTo>
                      <a:pt x="488458" y="0"/>
                      <a:pt x="517938" y="12211"/>
                      <a:pt x="539673" y="33947"/>
                    </a:cubicBezTo>
                    <a:cubicBezTo>
                      <a:pt x="561409" y="55682"/>
                      <a:pt x="573620" y="85162"/>
                      <a:pt x="573620" y="115901"/>
                    </a:cubicBezTo>
                    <a:lnTo>
                      <a:pt x="573620" y="115901"/>
                    </a:lnTo>
                    <a:cubicBezTo>
                      <a:pt x="573620" y="179911"/>
                      <a:pt x="521729" y="231802"/>
                      <a:pt x="457719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573620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65" id="65"/>
            <p:cNvSpPr txBox="true"/>
            <p:nvPr/>
          </p:nvSpPr>
          <p:spPr>
            <a:xfrm rot="0">
              <a:off x="143397" y="197069"/>
              <a:ext cx="2468453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27 DÍAS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1875816" y="7327127"/>
            <a:ext cx="2177963" cy="880122"/>
            <a:chOff x="0" y="0"/>
            <a:chExt cx="2903951" cy="1173496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2903951" cy="1173496"/>
              <a:chOff x="0" y="0"/>
              <a:chExt cx="573620" cy="231802"/>
            </a:xfrm>
          </p:grpSpPr>
          <p:sp>
            <p:nvSpPr>
              <p:cNvPr name="Freeform 68" id="68">
                <a:hlinkClick r:id="rId21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573620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573620">
                    <a:moveTo>
                      <a:pt x="115901" y="0"/>
                    </a:moveTo>
                    <a:lnTo>
                      <a:pt x="457719" y="0"/>
                    </a:lnTo>
                    <a:cubicBezTo>
                      <a:pt x="488458" y="0"/>
                      <a:pt x="517938" y="12211"/>
                      <a:pt x="539673" y="33947"/>
                    </a:cubicBezTo>
                    <a:cubicBezTo>
                      <a:pt x="561409" y="55682"/>
                      <a:pt x="573620" y="85162"/>
                      <a:pt x="573620" y="115901"/>
                    </a:cubicBezTo>
                    <a:lnTo>
                      <a:pt x="573620" y="115901"/>
                    </a:lnTo>
                    <a:cubicBezTo>
                      <a:pt x="573620" y="179911"/>
                      <a:pt x="521729" y="231802"/>
                      <a:pt x="457719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573620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70" id="70"/>
            <p:cNvSpPr txBox="true"/>
            <p:nvPr/>
          </p:nvSpPr>
          <p:spPr>
            <a:xfrm rot="0">
              <a:off x="143397" y="197069"/>
              <a:ext cx="2468453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11 DÍAS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5527280" y="7738173"/>
            <a:ext cx="2177963" cy="880122"/>
            <a:chOff x="0" y="0"/>
            <a:chExt cx="2903951" cy="1173496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0" y="0"/>
              <a:ext cx="2903951" cy="1173496"/>
              <a:chOff x="0" y="0"/>
              <a:chExt cx="573620" cy="231802"/>
            </a:xfrm>
          </p:grpSpPr>
          <p:sp>
            <p:nvSpPr>
              <p:cNvPr name="Freeform 73" id="73">
                <a:hlinkClick r:id="rId22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573620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573620">
                    <a:moveTo>
                      <a:pt x="115901" y="0"/>
                    </a:moveTo>
                    <a:lnTo>
                      <a:pt x="457719" y="0"/>
                    </a:lnTo>
                    <a:cubicBezTo>
                      <a:pt x="488458" y="0"/>
                      <a:pt x="517938" y="12211"/>
                      <a:pt x="539673" y="33947"/>
                    </a:cubicBezTo>
                    <a:cubicBezTo>
                      <a:pt x="561409" y="55682"/>
                      <a:pt x="573620" y="85162"/>
                      <a:pt x="573620" y="115901"/>
                    </a:cubicBezTo>
                    <a:lnTo>
                      <a:pt x="573620" y="115901"/>
                    </a:lnTo>
                    <a:cubicBezTo>
                      <a:pt x="573620" y="179911"/>
                      <a:pt x="521729" y="231802"/>
                      <a:pt x="457719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38100"/>
                <a:ext cx="573620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75" id="75"/>
            <p:cNvSpPr txBox="true"/>
            <p:nvPr/>
          </p:nvSpPr>
          <p:spPr>
            <a:xfrm rot="0">
              <a:off x="143397" y="197069"/>
              <a:ext cx="2468453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5 DÍAS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18712">
            <a:off x="224327" y="-647826"/>
            <a:ext cx="1931319" cy="1997491"/>
          </a:xfrm>
          <a:custGeom>
            <a:avLst/>
            <a:gdLst/>
            <a:ahLst/>
            <a:cxnLst/>
            <a:rect r="r" b="b" t="t" l="l"/>
            <a:pathLst>
              <a:path h="1997491" w="1931319">
                <a:moveTo>
                  <a:pt x="0" y="0"/>
                </a:moveTo>
                <a:lnTo>
                  <a:pt x="1931319" y="0"/>
                </a:lnTo>
                <a:lnTo>
                  <a:pt x="1931319" y="1997490"/>
                </a:lnTo>
                <a:lnTo>
                  <a:pt x="0" y="199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8452" y="7835499"/>
            <a:ext cx="4597983" cy="3592174"/>
          </a:xfrm>
          <a:custGeom>
            <a:avLst/>
            <a:gdLst/>
            <a:ahLst/>
            <a:cxnLst/>
            <a:rect r="r" b="b" t="t" l="l"/>
            <a:pathLst>
              <a:path h="3592174" w="4597983">
                <a:moveTo>
                  <a:pt x="0" y="0"/>
                </a:moveTo>
                <a:lnTo>
                  <a:pt x="4597983" y="0"/>
                </a:lnTo>
                <a:lnTo>
                  <a:pt x="4597983" y="3592174"/>
                </a:lnTo>
                <a:lnTo>
                  <a:pt x="0" y="3592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2751" y="8676302"/>
            <a:ext cx="3018512" cy="5058959"/>
          </a:xfrm>
          <a:custGeom>
            <a:avLst/>
            <a:gdLst/>
            <a:ahLst/>
            <a:cxnLst/>
            <a:rect r="r" b="b" t="t" l="l"/>
            <a:pathLst>
              <a:path h="5058959" w="3018512">
                <a:moveTo>
                  <a:pt x="0" y="0"/>
                </a:moveTo>
                <a:lnTo>
                  <a:pt x="3018512" y="0"/>
                </a:lnTo>
                <a:lnTo>
                  <a:pt x="3018512" y="5058959"/>
                </a:lnTo>
                <a:lnTo>
                  <a:pt x="0" y="50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2699" y="9327273"/>
            <a:ext cx="3588932" cy="4930415"/>
          </a:xfrm>
          <a:custGeom>
            <a:avLst/>
            <a:gdLst/>
            <a:ahLst/>
            <a:cxnLst/>
            <a:rect r="r" b="b" t="t" l="l"/>
            <a:pathLst>
              <a:path h="4930415" w="3588932">
                <a:moveTo>
                  <a:pt x="0" y="0"/>
                </a:moveTo>
                <a:lnTo>
                  <a:pt x="3588932" y="0"/>
                </a:lnTo>
                <a:lnTo>
                  <a:pt x="3588932" y="4930415"/>
                </a:lnTo>
                <a:lnTo>
                  <a:pt x="0" y="4930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0829" y="5304282"/>
            <a:ext cx="3086100" cy="2351930"/>
            <a:chOff x="0" y="0"/>
            <a:chExt cx="812800" cy="6194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17760" y="4729183"/>
            <a:ext cx="3086100" cy="2351930"/>
            <a:chOff x="0" y="0"/>
            <a:chExt cx="812800" cy="619438"/>
          </a:xfrm>
        </p:grpSpPr>
        <p:sp>
          <p:nvSpPr>
            <p:cNvPr name="Freeform 10" id="10">
              <a:hlinkClick r:id="rId6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101604" y="3897819"/>
            <a:ext cx="3086100" cy="2351930"/>
            <a:chOff x="0" y="0"/>
            <a:chExt cx="812800" cy="6194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53426" y="2882456"/>
            <a:ext cx="3086100" cy="2351930"/>
            <a:chOff x="0" y="0"/>
            <a:chExt cx="812800" cy="6194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83398" y="2284692"/>
            <a:ext cx="3086100" cy="2351930"/>
            <a:chOff x="0" y="0"/>
            <a:chExt cx="812800" cy="619438"/>
          </a:xfrm>
        </p:grpSpPr>
        <p:sp>
          <p:nvSpPr>
            <p:cNvPr name="Freeform 19" id="19">
              <a:hlinkClick r:id="rId7" tooltip="https://www.canva.com/design/DAGTNMNgH70/H2bWFETTKnv6c8-W_GluQA/edit?utm_content=DAGTNMNgH70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812800" cy="619438"/>
            </a:xfrm>
            <a:custGeom>
              <a:avLst/>
              <a:gdLst/>
              <a:ahLst/>
              <a:cxnLst/>
              <a:rect r="r" b="b" t="t" l="l"/>
              <a:pathLst>
                <a:path h="619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19438"/>
                  </a:lnTo>
                  <a:lnTo>
                    <a:pt x="0" y="619438"/>
                  </a:lnTo>
                  <a:close/>
                </a:path>
              </a:pathLst>
            </a:custGeom>
            <a:solidFill>
              <a:srgbClr val="26662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6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0558" y="8047514"/>
            <a:ext cx="2303250" cy="880122"/>
            <a:chOff x="0" y="0"/>
            <a:chExt cx="3071000" cy="117349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071000" cy="1173496"/>
              <a:chOff x="0" y="0"/>
              <a:chExt cx="606617" cy="231802"/>
            </a:xfrm>
          </p:grpSpPr>
          <p:sp>
            <p:nvSpPr>
              <p:cNvPr name="Freeform 23" id="23">
                <a:hlinkClick r:id="rId8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606617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606617">
                    <a:moveTo>
                      <a:pt x="115901" y="0"/>
                    </a:moveTo>
                    <a:lnTo>
                      <a:pt x="490717" y="0"/>
                    </a:lnTo>
                    <a:cubicBezTo>
                      <a:pt x="554727" y="0"/>
                      <a:pt x="606617" y="51891"/>
                      <a:pt x="606617" y="115901"/>
                    </a:cubicBezTo>
                    <a:lnTo>
                      <a:pt x="606617" y="115901"/>
                    </a:lnTo>
                    <a:cubicBezTo>
                      <a:pt x="606617" y="146640"/>
                      <a:pt x="594406" y="176119"/>
                      <a:pt x="572671" y="197855"/>
                    </a:cubicBezTo>
                    <a:cubicBezTo>
                      <a:pt x="550935" y="219591"/>
                      <a:pt x="521455" y="231802"/>
                      <a:pt x="490717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606617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51646" y="197069"/>
              <a:ext cx="2610451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$4.619.140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98853" y="6641052"/>
            <a:ext cx="2712094" cy="880122"/>
            <a:chOff x="0" y="0"/>
            <a:chExt cx="3616126" cy="117349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616126" cy="1173496"/>
              <a:chOff x="0" y="0"/>
              <a:chExt cx="714296" cy="231802"/>
            </a:xfrm>
          </p:grpSpPr>
          <p:sp>
            <p:nvSpPr>
              <p:cNvPr name="Freeform 28" id="28">
                <a:hlinkClick r:id="rId9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714296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714296">
                    <a:moveTo>
                      <a:pt x="115901" y="0"/>
                    </a:moveTo>
                    <a:lnTo>
                      <a:pt x="598396" y="0"/>
                    </a:lnTo>
                    <a:cubicBezTo>
                      <a:pt x="629134" y="0"/>
                      <a:pt x="658614" y="12211"/>
                      <a:pt x="680350" y="33947"/>
                    </a:cubicBezTo>
                    <a:cubicBezTo>
                      <a:pt x="702086" y="55682"/>
                      <a:pt x="714296" y="85162"/>
                      <a:pt x="714296" y="115901"/>
                    </a:cubicBezTo>
                    <a:lnTo>
                      <a:pt x="714296" y="115901"/>
                    </a:lnTo>
                    <a:cubicBezTo>
                      <a:pt x="714296" y="146640"/>
                      <a:pt x="702086" y="176119"/>
                      <a:pt x="680350" y="197855"/>
                    </a:cubicBezTo>
                    <a:cubicBezTo>
                      <a:pt x="658614" y="219591"/>
                      <a:pt x="629134" y="231802"/>
                      <a:pt x="598396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714296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78565" y="197069"/>
              <a:ext cx="3073826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$2.045.522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810070" y="5618330"/>
            <a:ext cx="2734226" cy="880122"/>
            <a:chOff x="0" y="0"/>
            <a:chExt cx="3645635" cy="117349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645635" cy="1173496"/>
              <a:chOff x="0" y="0"/>
              <a:chExt cx="720125" cy="231802"/>
            </a:xfrm>
          </p:grpSpPr>
          <p:sp>
            <p:nvSpPr>
              <p:cNvPr name="Freeform 33" id="33">
                <a:hlinkClick r:id="rId10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720125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720125">
                    <a:moveTo>
                      <a:pt x="115901" y="0"/>
                    </a:moveTo>
                    <a:lnTo>
                      <a:pt x="604225" y="0"/>
                    </a:lnTo>
                    <a:cubicBezTo>
                      <a:pt x="634963" y="0"/>
                      <a:pt x="664443" y="12211"/>
                      <a:pt x="686179" y="33947"/>
                    </a:cubicBezTo>
                    <a:cubicBezTo>
                      <a:pt x="707915" y="55682"/>
                      <a:pt x="720125" y="85162"/>
                      <a:pt x="720125" y="115901"/>
                    </a:cubicBezTo>
                    <a:lnTo>
                      <a:pt x="720125" y="115901"/>
                    </a:lnTo>
                    <a:cubicBezTo>
                      <a:pt x="720125" y="179911"/>
                      <a:pt x="668235" y="231802"/>
                      <a:pt x="604225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720125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80022" y="197069"/>
              <a:ext cx="309891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$16.981.707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426317" y="5027925"/>
            <a:ext cx="2486681" cy="880122"/>
            <a:chOff x="0" y="0"/>
            <a:chExt cx="3315575" cy="1173496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3315575" cy="1173496"/>
              <a:chOff x="0" y="0"/>
              <a:chExt cx="654928" cy="231802"/>
            </a:xfrm>
          </p:grpSpPr>
          <p:sp>
            <p:nvSpPr>
              <p:cNvPr name="Freeform 38" id="38">
                <a:hlinkClick r:id="rId11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654928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654928">
                    <a:moveTo>
                      <a:pt x="115901" y="0"/>
                    </a:moveTo>
                    <a:lnTo>
                      <a:pt x="539028" y="0"/>
                    </a:lnTo>
                    <a:cubicBezTo>
                      <a:pt x="569766" y="0"/>
                      <a:pt x="599246" y="12211"/>
                      <a:pt x="620982" y="33947"/>
                    </a:cubicBezTo>
                    <a:cubicBezTo>
                      <a:pt x="642717" y="55682"/>
                      <a:pt x="654928" y="85162"/>
                      <a:pt x="654928" y="115901"/>
                    </a:cubicBezTo>
                    <a:lnTo>
                      <a:pt x="654928" y="115901"/>
                    </a:lnTo>
                    <a:cubicBezTo>
                      <a:pt x="654928" y="146640"/>
                      <a:pt x="642717" y="176119"/>
                      <a:pt x="620982" y="197855"/>
                    </a:cubicBezTo>
                    <a:cubicBezTo>
                      <a:pt x="599246" y="219591"/>
                      <a:pt x="569766" y="231802"/>
                      <a:pt x="539028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654928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163723" y="197069"/>
              <a:ext cx="281834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 </a:t>
              </a: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$ 3.196.765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456837" y="3839402"/>
            <a:ext cx="1369176" cy="1208298"/>
          </a:xfrm>
          <a:custGeom>
            <a:avLst/>
            <a:gdLst/>
            <a:ahLst/>
            <a:cxnLst/>
            <a:rect r="r" b="b" t="t" l="l"/>
            <a:pathLst>
              <a:path h="1208298" w="1369176">
                <a:moveTo>
                  <a:pt x="0" y="0"/>
                </a:moveTo>
                <a:lnTo>
                  <a:pt x="1369176" y="0"/>
                </a:lnTo>
                <a:lnTo>
                  <a:pt x="1369176" y="1208298"/>
                </a:lnTo>
                <a:lnTo>
                  <a:pt x="0" y="12082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539527" y="2583434"/>
            <a:ext cx="621707" cy="1889166"/>
          </a:xfrm>
          <a:custGeom>
            <a:avLst/>
            <a:gdLst/>
            <a:ahLst/>
            <a:cxnLst/>
            <a:rect r="r" b="b" t="t" l="l"/>
            <a:pathLst>
              <a:path h="1889166" w="621707">
                <a:moveTo>
                  <a:pt x="0" y="0"/>
                </a:moveTo>
                <a:lnTo>
                  <a:pt x="621708" y="0"/>
                </a:lnTo>
                <a:lnTo>
                  <a:pt x="621708" y="1889167"/>
                </a:lnTo>
                <a:lnTo>
                  <a:pt x="0" y="1889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8762291" y="2000719"/>
            <a:ext cx="2006336" cy="1506576"/>
          </a:xfrm>
          <a:custGeom>
            <a:avLst/>
            <a:gdLst/>
            <a:ahLst/>
            <a:cxnLst/>
            <a:rect r="r" b="b" t="t" l="l"/>
            <a:pathLst>
              <a:path h="1506576" w="2006336">
                <a:moveTo>
                  <a:pt x="0" y="0"/>
                </a:moveTo>
                <a:lnTo>
                  <a:pt x="2006335" y="0"/>
                </a:lnTo>
                <a:lnTo>
                  <a:pt x="2006335" y="1506575"/>
                </a:lnTo>
                <a:lnTo>
                  <a:pt x="0" y="15065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656100" y="1125497"/>
            <a:ext cx="1080753" cy="1375958"/>
          </a:xfrm>
          <a:custGeom>
            <a:avLst/>
            <a:gdLst/>
            <a:ahLst/>
            <a:cxnLst/>
            <a:rect r="r" b="b" t="t" l="l"/>
            <a:pathLst>
              <a:path h="1375958" w="1080753">
                <a:moveTo>
                  <a:pt x="0" y="0"/>
                </a:moveTo>
                <a:lnTo>
                  <a:pt x="1080753" y="0"/>
                </a:lnTo>
                <a:lnTo>
                  <a:pt x="1080753" y="1375959"/>
                </a:lnTo>
                <a:lnTo>
                  <a:pt x="0" y="13759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855271" y="151815"/>
            <a:ext cx="1742352" cy="1742352"/>
          </a:xfrm>
          <a:custGeom>
            <a:avLst/>
            <a:gdLst/>
            <a:ahLst/>
            <a:cxnLst/>
            <a:rect r="r" b="b" t="t" l="l"/>
            <a:pathLst>
              <a:path h="1742352" w="1742352">
                <a:moveTo>
                  <a:pt x="0" y="0"/>
                </a:moveTo>
                <a:lnTo>
                  <a:pt x="1742353" y="0"/>
                </a:lnTo>
                <a:lnTo>
                  <a:pt x="1742353" y="1742352"/>
                </a:lnTo>
                <a:lnTo>
                  <a:pt x="0" y="1742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026149" y="-80"/>
            <a:ext cx="489608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COSTOS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9041" y="6013522"/>
            <a:ext cx="244476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GESTIÓN DE RIESGOS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818458" y="5667023"/>
            <a:ext cx="244476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MATRIZ EDT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415829" y="4835659"/>
            <a:ext cx="244476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ADQUISICIONES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954799" y="3877525"/>
            <a:ext cx="244476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TOTAL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592973" y="3372677"/>
            <a:ext cx="244476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5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GANACIA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4297954" y="7472415"/>
            <a:ext cx="3355976" cy="880122"/>
            <a:chOff x="0" y="0"/>
            <a:chExt cx="4474635" cy="1173496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4474635" cy="1173496"/>
              <a:chOff x="0" y="0"/>
              <a:chExt cx="883878" cy="231802"/>
            </a:xfrm>
          </p:grpSpPr>
          <p:sp>
            <p:nvSpPr>
              <p:cNvPr name="Freeform 54" id="54">
                <a:hlinkClick r:id="rId21" tooltip="https://www.canva.com/design/DAGTNMNgH70/H2bWFETTKnv6c8-W_GluQA/edit?utm_content=DAGTNMNgH70&amp;utm_campaign=designshare&amp;utm_medium=link2&amp;utm_source=sharebutton"/>
              </p:cNvPr>
              <p:cNvSpPr/>
              <p:nvPr/>
            </p:nvSpPr>
            <p:spPr>
              <a:xfrm flipH="false" flipV="false" rot="0">
                <a:off x="0" y="0"/>
                <a:ext cx="883878" cy="231802"/>
              </a:xfrm>
              <a:custGeom>
                <a:avLst/>
                <a:gdLst/>
                <a:ahLst/>
                <a:cxnLst/>
                <a:rect r="r" b="b" t="t" l="l"/>
                <a:pathLst>
                  <a:path h="231802" w="883878">
                    <a:moveTo>
                      <a:pt x="115901" y="0"/>
                    </a:moveTo>
                    <a:lnTo>
                      <a:pt x="767978" y="0"/>
                    </a:lnTo>
                    <a:cubicBezTo>
                      <a:pt x="831988" y="0"/>
                      <a:pt x="883878" y="51891"/>
                      <a:pt x="883878" y="115901"/>
                    </a:cubicBezTo>
                    <a:lnTo>
                      <a:pt x="883878" y="115901"/>
                    </a:lnTo>
                    <a:cubicBezTo>
                      <a:pt x="883878" y="146640"/>
                      <a:pt x="871667" y="176119"/>
                      <a:pt x="849932" y="197855"/>
                    </a:cubicBezTo>
                    <a:cubicBezTo>
                      <a:pt x="828196" y="219591"/>
                      <a:pt x="798716" y="231802"/>
                      <a:pt x="767978" y="231802"/>
                    </a:cubicBezTo>
                    <a:lnTo>
                      <a:pt x="115901" y="231802"/>
                    </a:lnTo>
                    <a:cubicBezTo>
                      <a:pt x="85162" y="231802"/>
                      <a:pt x="55682" y="219591"/>
                      <a:pt x="33947" y="197855"/>
                    </a:cubicBezTo>
                    <a:cubicBezTo>
                      <a:pt x="12211" y="176119"/>
                      <a:pt x="0" y="146640"/>
                      <a:pt x="0" y="115901"/>
                    </a:cubicBezTo>
                    <a:lnTo>
                      <a:pt x="0" y="115901"/>
                    </a:lnTo>
                    <a:cubicBezTo>
                      <a:pt x="0" y="85162"/>
                      <a:pt x="12211" y="55682"/>
                      <a:pt x="33947" y="33947"/>
                    </a:cubicBezTo>
                    <a:cubicBezTo>
                      <a:pt x="55682" y="12211"/>
                      <a:pt x="85162" y="0"/>
                      <a:pt x="115901" y="0"/>
                    </a:cubicBezTo>
                    <a:close/>
                  </a:path>
                </a:pathLst>
              </a:custGeom>
              <a:solidFill>
                <a:srgbClr val="FFE052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883878" cy="26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9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730945" y="196223"/>
              <a:ext cx="3269011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00000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$10.138.573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591" y="57150"/>
            <a:ext cx="6192749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25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CASO DE USO GENERAL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245916">
            <a:off x="4262897" y="8622192"/>
            <a:ext cx="4066543" cy="5030775"/>
          </a:xfrm>
          <a:custGeom>
            <a:avLst/>
            <a:gdLst/>
            <a:ahLst/>
            <a:cxnLst/>
            <a:rect r="r" b="b" t="t" l="l"/>
            <a:pathLst>
              <a:path h="5030775" w="4066543">
                <a:moveTo>
                  <a:pt x="0" y="0"/>
                </a:moveTo>
                <a:lnTo>
                  <a:pt x="4066543" y="0"/>
                </a:lnTo>
                <a:lnTo>
                  <a:pt x="4066543" y="5030775"/>
                </a:lnTo>
                <a:lnTo>
                  <a:pt x="0" y="503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85390">
            <a:off x="16961809" y="-2789035"/>
            <a:ext cx="2810943" cy="4464767"/>
          </a:xfrm>
          <a:custGeom>
            <a:avLst/>
            <a:gdLst/>
            <a:ahLst/>
            <a:cxnLst/>
            <a:rect r="r" b="b" t="t" l="l"/>
            <a:pathLst>
              <a:path h="4464767" w="2810943">
                <a:moveTo>
                  <a:pt x="0" y="0"/>
                </a:moveTo>
                <a:lnTo>
                  <a:pt x="2810943" y="0"/>
                </a:lnTo>
                <a:lnTo>
                  <a:pt x="2810943" y="4464767"/>
                </a:lnTo>
                <a:lnTo>
                  <a:pt x="0" y="4464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41369">
            <a:off x="11459078" y="-3682617"/>
            <a:ext cx="3102941" cy="4861004"/>
          </a:xfrm>
          <a:custGeom>
            <a:avLst/>
            <a:gdLst/>
            <a:ahLst/>
            <a:cxnLst/>
            <a:rect r="r" b="b" t="t" l="l"/>
            <a:pathLst>
              <a:path h="4861004" w="3102941">
                <a:moveTo>
                  <a:pt x="0" y="0"/>
                </a:moveTo>
                <a:lnTo>
                  <a:pt x="3102941" y="0"/>
                </a:lnTo>
                <a:lnTo>
                  <a:pt x="3102941" y="4861005"/>
                </a:lnTo>
                <a:lnTo>
                  <a:pt x="0" y="486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667339">
            <a:off x="7593188" y="-615194"/>
            <a:ext cx="3101623" cy="1835693"/>
          </a:xfrm>
          <a:custGeom>
            <a:avLst/>
            <a:gdLst/>
            <a:ahLst/>
            <a:cxnLst/>
            <a:rect r="r" b="b" t="t" l="l"/>
            <a:pathLst>
              <a:path h="1835693" w="3101623">
                <a:moveTo>
                  <a:pt x="0" y="0"/>
                </a:moveTo>
                <a:lnTo>
                  <a:pt x="3101624" y="0"/>
                </a:lnTo>
                <a:lnTo>
                  <a:pt x="3101624" y="1835693"/>
                </a:lnTo>
                <a:lnTo>
                  <a:pt x="0" y="1835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673067">
            <a:off x="17643702" y="2371401"/>
            <a:ext cx="2893118" cy="3740490"/>
          </a:xfrm>
          <a:custGeom>
            <a:avLst/>
            <a:gdLst/>
            <a:ahLst/>
            <a:cxnLst/>
            <a:rect r="r" b="b" t="t" l="l"/>
            <a:pathLst>
              <a:path h="3740490" w="2893118">
                <a:moveTo>
                  <a:pt x="0" y="0"/>
                </a:moveTo>
                <a:lnTo>
                  <a:pt x="2893118" y="0"/>
                </a:lnTo>
                <a:lnTo>
                  <a:pt x="2893118" y="3740489"/>
                </a:lnTo>
                <a:lnTo>
                  <a:pt x="0" y="374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98796" y="8407268"/>
            <a:ext cx="827082" cy="1879732"/>
            <a:chOff x="0" y="0"/>
            <a:chExt cx="1102776" cy="25063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2776" cy="2506309"/>
            </a:xfrm>
            <a:custGeom>
              <a:avLst/>
              <a:gdLst/>
              <a:ahLst/>
              <a:cxnLst/>
              <a:rect r="r" b="b" t="t" l="l"/>
              <a:pathLst>
                <a:path h="2506309" w="1102776">
                  <a:moveTo>
                    <a:pt x="0" y="0"/>
                  </a:moveTo>
                  <a:lnTo>
                    <a:pt x="1102776" y="0"/>
                  </a:lnTo>
                  <a:lnTo>
                    <a:pt x="1102776" y="2506309"/>
                  </a:lnTo>
                  <a:lnTo>
                    <a:pt x="0" y="2506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33252" y="115471"/>
              <a:ext cx="636273" cy="99490"/>
            </a:xfrm>
            <a:custGeom>
              <a:avLst/>
              <a:gdLst/>
              <a:ahLst/>
              <a:cxnLst/>
              <a:rect r="r" b="b" t="t" l="l"/>
              <a:pathLst>
                <a:path h="99490" w="636273">
                  <a:moveTo>
                    <a:pt x="0" y="0"/>
                  </a:moveTo>
                  <a:lnTo>
                    <a:pt x="636273" y="0"/>
                  </a:lnTo>
                  <a:lnTo>
                    <a:pt x="636273" y="99490"/>
                  </a:lnTo>
                  <a:lnTo>
                    <a:pt x="0" y="99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60138" y="2435582"/>
            <a:ext cx="1315439" cy="1861696"/>
            <a:chOff x="0" y="0"/>
            <a:chExt cx="1753918" cy="24822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2195" cy="2482261"/>
            </a:xfrm>
            <a:custGeom>
              <a:avLst/>
              <a:gdLst/>
              <a:ahLst/>
              <a:cxnLst/>
              <a:rect r="r" b="b" t="t" l="l"/>
              <a:pathLst>
                <a:path h="2482261" w="1092195">
                  <a:moveTo>
                    <a:pt x="0" y="0"/>
                  </a:moveTo>
                  <a:lnTo>
                    <a:pt x="1092195" y="0"/>
                  </a:lnTo>
                  <a:lnTo>
                    <a:pt x="1092195" y="2482261"/>
                  </a:lnTo>
                  <a:lnTo>
                    <a:pt x="0" y="248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713479">
              <a:off x="817208" y="1256189"/>
              <a:ext cx="789621" cy="816337"/>
            </a:xfrm>
            <a:custGeom>
              <a:avLst/>
              <a:gdLst/>
              <a:ahLst/>
              <a:cxnLst/>
              <a:rect r="r" b="b" t="t" l="l"/>
              <a:pathLst>
                <a:path h="816337" w="789621">
                  <a:moveTo>
                    <a:pt x="0" y="0"/>
                  </a:moveTo>
                  <a:lnTo>
                    <a:pt x="789621" y="0"/>
                  </a:lnTo>
                  <a:lnTo>
                    <a:pt x="789621" y="816337"/>
                  </a:lnTo>
                  <a:lnTo>
                    <a:pt x="0" y="816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951740" y="8211797"/>
            <a:ext cx="827082" cy="2018096"/>
            <a:chOff x="0" y="0"/>
            <a:chExt cx="1102776" cy="269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84486"/>
              <a:ext cx="1102776" cy="2506309"/>
            </a:xfrm>
            <a:custGeom>
              <a:avLst/>
              <a:gdLst/>
              <a:ahLst/>
              <a:cxnLst/>
              <a:rect r="r" b="b" t="t" l="l"/>
              <a:pathLst>
                <a:path h="2506309" w="1102776">
                  <a:moveTo>
                    <a:pt x="0" y="0"/>
                  </a:moveTo>
                  <a:lnTo>
                    <a:pt x="1102776" y="0"/>
                  </a:lnTo>
                  <a:lnTo>
                    <a:pt x="1102776" y="2506309"/>
                  </a:lnTo>
                  <a:lnTo>
                    <a:pt x="0" y="2506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00821" y="0"/>
              <a:ext cx="701133" cy="368971"/>
            </a:xfrm>
            <a:custGeom>
              <a:avLst/>
              <a:gdLst/>
              <a:ahLst/>
              <a:cxnLst/>
              <a:rect r="r" b="b" t="t" l="l"/>
              <a:pathLst>
                <a:path h="368971" w="701133">
                  <a:moveTo>
                    <a:pt x="0" y="0"/>
                  </a:moveTo>
                  <a:lnTo>
                    <a:pt x="701134" y="0"/>
                  </a:lnTo>
                  <a:lnTo>
                    <a:pt x="701134" y="368971"/>
                  </a:lnTo>
                  <a:lnTo>
                    <a:pt x="0" y="368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49356" y="613025"/>
              <a:ext cx="604065" cy="1776662"/>
            </a:xfrm>
            <a:custGeom>
              <a:avLst/>
              <a:gdLst/>
              <a:ahLst/>
              <a:cxnLst/>
              <a:rect r="r" b="b" t="t" l="l"/>
              <a:pathLst>
                <a:path h="1776662" w="604065">
                  <a:moveTo>
                    <a:pt x="0" y="0"/>
                  </a:moveTo>
                  <a:lnTo>
                    <a:pt x="604065" y="0"/>
                  </a:lnTo>
                  <a:lnTo>
                    <a:pt x="604065" y="1776662"/>
                  </a:lnTo>
                  <a:lnTo>
                    <a:pt x="0" y="1776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7134089">
            <a:off x="2760332" y="3119166"/>
            <a:ext cx="378898" cy="612826"/>
          </a:xfrm>
          <a:custGeom>
            <a:avLst/>
            <a:gdLst/>
            <a:ahLst/>
            <a:cxnLst/>
            <a:rect r="r" b="b" t="t" l="l"/>
            <a:pathLst>
              <a:path h="612826" w="378898">
                <a:moveTo>
                  <a:pt x="0" y="0"/>
                </a:moveTo>
                <a:lnTo>
                  <a:pt x="378898" y="0"/>
                </a:lnTo>
                <a:lnTo>
                  <a:pt x="378898" y="612826"/>
                </a:lnTo>
                <a:lnTo>
                  <a:pt x="0" y="6128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500209">
            <a:off x="11245225" y="8346104"/>
            <a:ext cx="556795" cy="900556"/>
          </a:xfrm>
          <a:custGeom>
            <a:avLst/>
            <a:gdLst/>
            <a:ahLst/>
            <a:cxnLst/>
            <a:rect r="r" b="b" t="t" l="l"/>
            <a:pathLst>
              <a:path h="900556" w="556795">
                <a:moveTo>
                  <a:pt x="0" y="0"/>
                </a:moveTo>
                <a:lnTo>
                  <a:pt x="556795" y="0"/>
                </a:lnTo>
                <a:lnTo>
                  <a:pt x="556795" y="900556"/>
                </a:lnTo>
                <a:lnTo>
                  <a:pt x="0" y="9005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510442">
            <a:off x="14638654" y="8332845"/>
            <a:ext cx="571147" cy="923769"/>
          </a:xfrm>
          <a:custGeom>
            <a:avLst/>
            <a:gdLst/>
            <a:ahLst/>
            <a:cxnLst/>
            <a:rect r="r" b="b" t="t" l="l"/>
            <a:pathLst>
              <a:path h="923769" w="571147">
                <a:moveTo>
                  <a:pt x="0" y="0"/>
                </a:moveTo>
                <a:lnTo>
                  <a:pt x="571148" y="0"/>
                </a:lnTo>
                <a:lnTo>
                  <a:pt x="571148" y="923769"/>
                </a:lnTo>
                <a:lnTo>
                  <a:pt x="0" y="92376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83658" y="2870808"/>
            <a:ext cx="1600892" cy="1528124"/>
          </a:xfrm>
          <a:custGeom>
            <a:avLst/>
            <a:gdLst/>
            <a:ahLst/>
            <a:cxnLst/>
            <a:rect r="r" b="b" t="t" l="l"/>
            <a:pathLst>
              <a:path h="1528124" w="1600892">
                <a:moveTo>
                  <a:pt x="0" y="0"/>
                </a:moveTo>
                <a:lnTo>
                  <a:pt x="1600892" y="0"/>
                </a:lnTo>
                <a:lnTo>
                  <a:pt x="1600892" y="1528124"/>
                </a:lnTo>
                <a:lnTo>
                  <a:pt x="0" y="15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57544" y="6924195"/>
            <a:ext cx="2060075" cy="1666086"/>
          </a:xfrm>
          <a:custGeom>
            <a:avLst/>
            <a:gdLst/>
            <a:ahLst/>
            <a:cxnLst/>
            <a:rect r="r" b="b" t="t" l="l"/>
            <a:pathLst>
              <a:path h="1666086" w="2060075">
                <a:moveTo>
                  <a:pt x="0" y="0"/>
                </a:moveTo>
                <a:lnTo>
                  <a:pt x="2060076" y="0"/>
                </a:lnTo>
                <a:lnTo>
                  <a:pt x="2060076" y="1666086"/>
                </a:lnTo>
                <a:lnTo>
                  <a:pt x="0" y="166608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536262" y="5209146"/>
            <a:ext cx="1387647" cy="1502374"/>
          </a:xfrm>
          <a:custGeom>
            <a:avLst/>
            <a:gdLst/>
            <a:ahLst/>
            <a:cxnLst/>
            <a:rect r="r" b="b" t="t" l="l"/>
            <a:pathLst>
              <a:path h="1502374" w="1387647">
                <a:moveTo>
                  <a:pt x="0" y="0"/>
                </a:moveTo>
                <a:lnTo>
                  <a:pt x="1387647" y="0"/>
                </a:lnTo>
                <a:lnTo>
                  <a:pt x="1387647" y="1502374"/>
                </a:lnTo>
                <a:lnTo>
                  <a:pt x="0" y="1502374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01324" y="2435582"/>
            <a:ext cx="1856220" cy="1982371"/>
          </a:xfrm>
          <a:custGeom>
            <a:avLst/>
            <a:gdLst/>
            <a:ahLst/>
            <a:cxnLst/>
            <a:rect r="r" b="b" t="t" l="l"/>
            <a:pathLst>
              <a:path h="1982371" w="1856220">
                <a:moveTo>
                  <a:pt x="0" y="0"/>
                </a:moveTo>
                <a:lnTo>
                  <a:pt x="1856220" y="0"/>
                </a:lnTo>
                <a:lnTo>
                  <a:pt x="1856220" y="1982371"/>
                </a:lnTo>
                <a:lnTo>
                  <a:pt x="0" y="198237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251255" y="4990306"/>
            <a:ext cx="1544421" cy="1573021"/>
          </a:xfrm>
          <a:custGeom>
            <a:avLst/>
            <a:gdLst/>
            <a:ahLst/>
            <a:cxnLst/>
            <a:rect r="r" b="b" t="t" l="l"/>
            <a:pathLst>
              <a:path h="1573021" w="1544421">
                <a:moveTo>
                  <a:pt x="0" y="0"/>
                </a:moveTo>
                <a:lnTo>
                  <a:pt x="1544420" y="0"/>
                </a:lnTo>
                <a:lnTo>
                  <a:pt x="1544420" y="1573022"/>
                </a:lnTo>
                <a:lnTo>
                  <a:pt x="0" y="157302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579793" y="1580322"/>
            <a:ext cx="1634114" cy="1928675"/>
          </a:xfrm>
          <a:custGeom>
            <a:avLst/>
            <a:gdLst/>
            <a:ahLst/>
            <a:cxnLst/>
            <a:rect r="r" b="b" t="t" l="l"/>
            <a:pathLst>
              <a:path h="1928675" w="1634114">
                <a:moveTo>
                  <a:pt x="0" y="0"/>
                </a:moveTo>
                <a:lnTo>
                  <a:pt x="1634114" y="0"/>
                </a:lnTo>
                <a:lnTo>
                  <a:pt x="1634114" y="1928675"/>
                </a:lnTo>
                <a:lnTo>
                  <a:pt x="0" y="192867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851610" y="4965794"/>
            <a:ext cx="1259461" cy="1622256"/>
          </a:xfrm>
          <a:custGeom>
            <a:avLst/>
            <a:gdLst/>
            <a:ahLst/>
            <a:cxnLst/>
            <a:rect r="r" b="b" t="t" l="l"/>
            <a:pathLst>
              <a:path h="1622256" w="1259461">
                <a:moveTo>
                  <a:pt x="0" y="0"/>
                </a:moveTo>
                <a:lnTo>
                  <a:pt x="1259461" y="0"/>
                </a:lnTo>
                <a:lnTo>
                  <a:pt x="1259461" y="1622256"/>
                </a:lnTo>
                <a:lnTo>
                  <a:pt x="0" y="16222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84577" y="4478207"/>
            <a:ext cx="2165624" cy="1296827"/>
          </a:xfrm>
          <a:custGeom>
            <a:avLst/>
            <a:gdLst/>
            <a:ahLst/>
            <a:cxnLst/>
            <a:rect r="r" b="b" t="t" l="l"/>
            <a:pathLst>
              <a:path h="1296827" w="2165624">
                <a:moveTo>
                  <a:pt x="0" y="0"/>
                </a:moveTo>
                <a:lnTo>
                  <a:pt x="2165624" y="0"/>
                </a:lnTo>
                <a:lnTo>
                  <a:pt x="2165624" y="1296826"/>
                </a:lnTo>
                <a:lnTo>
                  <a:pt x="0" y="12968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92448" y="6531807"/>
            <a:ext cx="1566258" cy="1426719"/>
          </a:xfrm>
          <a:custGeom>
            <a:avLst/>
            <a:gdLst/>
            <a:ahLst/>
            <a:cxnLst/>
            <a:rect r="r" b="b" t="t" l="l"/>
            <a:pathLst>
              <a:path h="1426719" w="1566258">
                <a:moveTo>
                  <a:pt x="0" y="0"/>
                </a:moveTo>
                <a:lnTo>
                  <a:pt x="1566258" y="0"/>
                </a:lnTo>
                <a:lnTo>
                  <a:pt x="1566258" y="1426719"/>
                </a:lnTo>
                <a:lnTo>
                  <a:pt x="0" y="142671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268687">
            <a:off x="3257820" y="7597848"/>
            <a:ext cx="500734" cy="517676"/>
          </a:xfrm>
          <a:custGeom>
            <a:avLst/>
            <a:gdLst/>
            <a:ahLst/>
            <a:cxnLst/>
            <a:rect r="r" b="b" t="t" l="l"/>
            <a:pathLst>
              <a:path h="517676" w="500734">
                <a:moveTo>
                  <a:pt x="0" y="0"/>
                </a:moveTo>
                <a:lnTo>
                  <a:pt x="500735" y="0"/>
                </a:lnTo>
                <a:lnTo>
                  <a:pt x="500735" y="517676"/>
                </a:lnTo>
                <a:lnTo>
                  <a:pt x="0" y="5176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18776" y="8531227"/>
            <a:ext cx="1544878" cy="1584490"/>
          </a:xfrm>
          <a:custGeom>
            <a:avLst/>
            <a:gdLst/>
            <a:ahLst/>
            <a:cxnLst/>
            <a:rect r="r" b="b" t="t" l="l"/>
            <a:pathLst>
              <a:path h="1584490" w="1544878">
                <a:moveTo>
                  <a:pt x="0" y="0"/>
                </a:moveTo>
                <a:lnTo>
                  <a:pt x="1544878" y="0"/>
                </a:lnTo>
                <a:lnTo>
                  <a:pt x="1544878" y="1584490"/>
                </a:lnTo>
                <a:lnTo>
                  <a:pt x="0" y="1584490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9551609">
            <a:off x="5495101" y="4406463"/>
            <a:ext cx="378898" cy="612826"/>
          </a:xfrm>
          <a:custGeom>
            <a:avLst/>
            <a:gdLst/>
            <a:ahLst/>
            <a:cxnLst/>
            <a:rect r="r" b="b" t="t" l="l"/>
            <a:pathLst>
              <a:path h="612826" w="378898">
                <a:moveTo>
                  <a:pt x="0" y="0"/>
                </a:moveTo>
                <a:lnTo>
                  <a:pt x="378898" y="0"/>
                </a:lnTo>
                <a:lnTo>
                  <a:pt x="378898" y="612827"/>
                </a:lnTo>
                <a:lnTo>
                  <a:pt x="0" y="6128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7237897">
            <a:off x="3472987" y="3802452"/>
            <a:ext cx="378898" cy="612826"/>
          </a:xfrm>
          <a:custGeom>
            <a:avLst/>
            <a:gdLst/>
            <a:ahLst/>
            <a:cxnLst/>
            <a:rect r="r" b="b" t="t" l="l"/>
            <a:pathLst>
              <a:path h="612826" w="378898">
                <a:moveTo>
                  <a:pt x="0" y="0"/>
                </a:moveTo>
                <a:lnTo>
                  <a:pt x="378898" y="0"/>
                </a:lnTo>
                <a:lnTo>
                  <a:pt x="378898" y="612827"/>
                </a:lnTo>
                <a:lnTo>
                  <a:pt x="0" y="6128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8639273">
            <a:off x="2721987" y="5782565"/>
            <a:ext cx="378898" cy="612826"/>
          </a:xfrm>
          <a:custGeom>
            <a:avLst/>
            <a:gdLst/>
            <a:ahLst/>
            <a:cxnLst/>
            <a:rect r="r" b="b" t="t" l="l"/>
            <a:pathLst>
              <a:path h="612826" w="378898">
                <a:moveTo>
                  <a:pt x="0" y="0"/>
                </a:moveTo>
                <a:lnTo>
                  <a:pt x="378898" y="0"/>
                </a:lnTo>
                <a:lnTo>
                  <a:pt x="378898" y="612826"/>
                </a:lnTo>
                <a:lnTo>
                  <a:pt x="0" y="6128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6598427">
            <a:off x="2412557" y="8224813"/>
            <a:ext cx="378898" cy="612826"/>
          </a:xfrm>
          <a:custGeom>
            <a:avLst/>
            <a:gdLst/>
            <a:ahLst/>
            <a:cxnLst/>
            <a:rect r="r" b="b" t="t" l="l"/>
            <a:pathLst>
              <a:path h="612826" w="378898">
                <a:moveTo>
                  <a:pt x="0" y="0"/>
                </a:moveTo>
                <a:lnTo>
                  <a:pt x="378899" y="0"/>
                </a:lnTo>
                <a:lnTo>
                  <a:pt x="378899" y="612827"/>
                </a:lnTo>
                <a:lnTo>
                  <a:pt x="0" y="6128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45141">
            <a:off x="11469109" y="6759384"/>
            <a:ext cx="382569" cy="618764"/>
          </a:xfrm>
          <a:custGeom>
            <a:avLst/>
            <a:gdLst/>
            <a:ahLst/>
            <a:cxnLst/>
            <a:rect r="r" b="b" t="t" l="l"/>
            <a:pathLst>
              <a:path h="618764" w="382569">
                <a:moveTo>
                  <a:pt x="0" y="0"/>
                </a:moveTo>
                <a:lnTo>
                  <a:pt x="382569" y="0"/>
                </a:lnTo>
                <a:lnTo>
                  <a:pt x="382569" y="618764"/>
                </a:lnTo>
                <a:lnTo>
                  <a:pt x="0" y="6187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2278720">
            <a:off x="11038801" y="4465723"/>
            <a:ext cx="382569" cy="618764"/>
          </a:xfrm>
          <a:custGeom>
            <a:avLst/>
            <a:gdLst/>
            <a:ahLst/>
            <a:cxnLst/>
            <a:rect r="r" b="b" t="t" l="l"/>
            <a:pathLst>
              <a:path h="618764" w="382569">
                <a:moveTo>
                  <a:pt x="0" y="0"/>
                </a:moveTo>
                <a:lnTo>
                  <a:pt x="382569" y="0"/>
                </a:lnTo>
                <a:lnTo>
                  <a:pt x="382569" y="618764"/>
                </a:lnTo>
                <a:lnTo>
                  <a:pt x="0" y="6187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4581231">
            <a:off x="12550520" y="2494153"/>
            <a:ext cx="382569" cy="618764"/>
          </a:xfrm>
          <a:custGeom>
            <a:avLst/>
            <a:gdLst/>
            <a:ahLst/>
            <a:cxnLst/>
            <a:rect r="r" b="b" t="t" l="l"/>
            <a:pathLst>
              <a:path h="618764" w="382569">
                <a:moveTo>
                  <a:pt x="0" y="0"/>
                </a:moveTo>
                <a:lnTo>
                  <a:pt x="382569" y="0"/>
                </a:lnTo>
                <a:lnTo>
                  <a:pt x="382569" y="618763"/>
                </a:lnTo>
                <a:lnTo>
                  <a:pt x="0" y="6187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3430456">
            <a:off x="14293213" y="6647349"/>
            <a:ext cx="382569" cy="618764"/>
          </a:xfrm>
          <a:custGeom>
            <a:avLst/>
            <a:gdLst/>
            <a:ahLst/>
            <a:cxnLst/>
            <a:rect r="r" b="b" t="t" l="l"/>
            <a:pathLst>
              <a:path h="618764" w="382569">
                <a:moveTo>
                  <a:pt x="0" y="0"/>
                </a:moveTo>
                <a:lnTo>
                  <a:pt x="382569" y="0"/>
                </a:lnTo>
                <a:lnTo>
                  <a:pt x="382569" y="618764"/>
                </a:lnTo>
                <a:lnTo>
                  <a:pt x="0" y="6187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806918" y="7165127"/>
            <a:ext cx="691559" cy="691559"/>
          </a:xfrm>
          <a:custGeom>
            <a:avLst/>
            <a:gdLst/>
            <a:ahLst/>
            <a:cxnLst/>
            <a:rect r="r" b="b" t="t" l="l"/>
            <a:pathLst>
              <a:path h="691559" w="691559">
                <a:moveTo>
                  <a:pt x="0" y="0"/>
                </a:moveTo>
                <a:lnTo>
                  <a:pt x="691559" y="0"/>
                </a:lnTo>
                <a:lnTo>
                  <a:pt x="691559" y="691559"/>
                </a:lnTo>
                <a:lnTo>
                  <a:pt x="0" y="69155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396850" y="3752156"/>
            <a:ext cx="1222088" cy="788802"/>
          </a:xfrm>
          <a:custGeom>
            <a:avLst/>
            <a:gdLst/>
            <a:ahLst/>
            <a:cxnLst/>
            <a:rect r="r" b="b" t="t" l="l"/>
            <a:pathLst>
              <a:path h="788802" w="1222088">
                <a:moveTo>
                  <a:pt x="0" y="0"/>
                </a:moveTo>
                <a:lnTo>
                  <a:pt x="1222088" y="0"/>
                </a:lnTo>
                <a:lnTo>
                  <a:pt x="1222088" y="788802"/>
                </a:lnTo>
                <a:lnTo>
                  <a:pt x="0" y="788802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DAGZYUxFjLg</dc:identifier>
  <dcterms:modified xsi:type="dcterms:W3CDTF">2011-08-01T06:04:30Z</dcterms:modified>
  <cp:revision>1</cp:revision>
  <dc:title>Presentación Naturaleza Flores Plantas Diapositivas Ilustrado Verde</dc:title>
</cp:coreProperties>
</file>